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9" r:id="rId1"/>
    <p:sldMasterId id="2147483763" r:id="rId2"/>
    <p:sldMasterId id="2147483781" r:id="rId3"/>
  </p:sldMasterIdLst>
  <p:sldIdLst>
    <p:sldId id="256" r:id="rId4"/>
    <p:sldId id="265" r:id="rId5"/>
    <p:sldId id="257" r:id="rId6"/>
    <p:sldId id="267" r:id="rId7"/>
    <p:sldId id="258" r:id="rId8"/>
    <p:sldId id="259" r:id="rId9"/>
    <p:sldId id="268" r:id="rId10"/>
    <p:sldId id="260" r:id="rId11"/>
    <p:sldId id="261" r:id="rId12"/>
    <p:sldId id="262" r:id="rId13"/>
    <p:sldId id="263" r:id="rId14"/>
    <p:sldId id="270" r:id="rId15"/>
    <p:sldId id="269"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E4A5C"/>
    <a:srgbClr val="506078"/>
    <a:srgbClr val="B3BECD"/>
    <a:srgbClr val="3C485A"/>
    <a:srgbClr val="2B3441"/>
    <a:srgbClr val="3CA5D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2" d="100"/>
          <a:sy n="72" d="100"/>
        </p:scale>
        <p:origin x="660"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viewProps" Target="viewProps.xml"/><Relationship Id="rId3" Type="http://schemas.openxmlformats.org/officeDocument/2006/relationships/slideMaster" Target="slideMasters/slideMaster3.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5" Type="http://schemas.openxmlformats.org/officeDocument/2006/relationships/slide" Target="slides/slide2.xml"/><Relationship Id="rId15" Type="http://schemas.openxmlformats.org/officeDocument/2006/relationships/slide" Target="slides/slide12.xml"/><Relationship Id="rId10" Type="http://schemas.openxmlformats.org/officeDocument/2006/relationships/slide" Target="slides/slide7.xml"/><Relationship Id="rId19"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8C9AFDB-124F-45F7-83B5-87C54FEAFCC8}" type="doc">
      <dgm:prSet loTypeId="urn:microsoft.com/office/officeart/2005/8/layout/process5" loCatId="process" qsTypeId="urn:microsoft.com/office/officeart/2005/8/quickstyle/simple1" qsCatId="simple" csTypeId="urn:microsoft.com/office/officeart/2005/8/colors/colorful1" csCatId="colorful" phldr="1"/>
      <dgm:spPr/>
      <dgm:t>
        <a:bodyPr/>
        <a:lstStyle/>
        <a:p>
          <a:endParaRPr lang="en-GB"/>
        </a:p>
      </dgm:t>
    </dgm:pt>
    <dgm:pt modelId="{282488CD-E159-49B9-A52D-E7D8DCB5D45F}">
      <dgm:prSet phldrT="[Text]"/>
      <dgm:spPr/>
      <dgm:t>
        <a:bodyPr/>
        <a:lstStyle/>
        <a:p>
          <a:r>
            <a:rPr lang="en-GB" dirty="0">
              <a:solidFill>
                <a:schemeClr val="tx1"/>
              </a:solidFill>
            </a:rPr>
            <a:t>Initialize Parameters</a:t>
          </a:r>
        </a:p>
      </dgm:t>
    </dgm:pt>
    <dgm:pt modelId="{361B8B2D-B172-4641-8E73-3508F37E51A0}" type="parTrans" cxnId="{785A2457-F4BD-455A-9315-B254E2346B3A}">
      <dgm:prSet/>
      <dgm:spPr/>
      <dgm:t>
        <a:bodyPr/>
        <a:lstStyle/>
        <a:p>
          <a:endParaRPr lang="en-GB">
            <a:solidFill>
              <a:schemeClr val="tx1"/>
            </a:solidFill>
          </a:endParaRPr>
        </a:p>
      </dgm:t>
    </dgm:pt>
    <dgm:pt modelId="{819FE783-0C19-470E-8C91-7C6BA549F8DB}" type="sibTrans" cxnId="{785A2457-F4BD-455A-9315-B254E2346B3A}">
      <dgm:prSet/>
      <dgm:spPr/>
      <dgm:t>
        <a:bodyPr/>
        <a:lstStyle/>
        <a:p>
          <a:endParaRPr lang="en-GB">
            <a:solidFill>
              <a:schemeClr val="tx1"/>
            </a:solidFill>
          </a:endParaRPr>
        </a:p>
      </dgm:t>
    </dgm:pt>
    <dgm:pt modelId="{C02131A3-1FD9-4746-9632-B62A917E300F}">
      <dgm:prSet phldrT="[Text]"/>
      <dgm:spPr/>
      <dgm:t>
        <a:bodyPr/>
        <a:lstStyle/>
        <a:p>
          <a:r>
            <a:rPr lang="en-GB" dirty="0">
              <a:solidFill>
                <a:schemeClr val="tx1"/>
              </a:solidFill>
            </a:rPr>
            <a:t>Select Training Set</a:t>
          </a:r>
        </a:p>
      </dgm:t>
    </dgm:pt>
    <dgm:pt modelId="{2BCCC245-5BF9-4B41-9169-2E7D2BFBB18D}" type="parTrans" cxnId="{B048E737-5F7F-4410-BC43-CE9BA69DB710}">
      <dgm:prSet/>
      <dgm:spPr/>
      <dgm:t>
        <a:bodyPr/>
        <a:lstStyle/>
        <a:p>
          <a:endParaRPr lang="en-GB">
            <a:solidFill>
              <a:schemeClr val="tx1"/>
            </a:solidFill>
          </a:endParaRPr>
        </a:p>
      </dgm:t>
    </dgm:pt>
    <dgm:pt modelId="{163A72F3-03DD-45AB-B021-3241709E0C25}" type="sibTrans" cxnId="{B048E737-5F7F-4410-BC43-CE9BA69DB710}">
      <dgm:prSet/>
      <dgm:spPr/>
      <dgm:t>
        <a:bodyPr/>
        <a:lstStyle/>
        <a:p>
          <a:endParaRPr lang="en-GB">
            <a:solidFill>
              <a:schemeClr val="tx1"/>
            </a:solidFill>
          </a:endParaRPr>
        </a:p>
      </dgm:t>
    </dgm:pt>
    <dgm:pt modelId="{FB669C04-2F9C-40C1-867D-B62BF4A8FF9B}">
      <dgm:prSet phldrT="[Text]"/>
      <dgm:spPr/>
      <dgm:t>
        <a:bodyPr/>
        <a:lstStyle/>
        <a:p>
          <a:r>
            <a:rPr lang="en-GB" dirty="0">
              <a:solidFill>
                <a:schemeClr val="tx1"/>
              </a:solidFill>
            </a:rPr>
            <a:t>Feature Scaling</a:t>
          </a:r>
        </a:p>
      </dgm:t>
    </dgm:pt>
    <dgm:pt modelId="{19BBCF75-4CC7-4483-B4BB-F76999683632}" type="parTrans" cxnId="{A1E6DAD4-E522-43DB-8E3A-505A37F0CF15}">
      <dgm:prSet/>
      <dgm:spPr/>
      <dgm:t>
        <a:bodyPr/>
        <a:lstStyle/>
        <a:p>
          <a:endParaRPr lang="en-GB">
            <a:solidFill>
              <a:schemeClr val="tx1"/>
            </a:solidFill>
          </a:endParaRPr>
        </a:p>
      </dgm:t>
    </dgm:pt>
    <dgm:pt modelId="{B4F12574-AAEB-48F1-99AB-2A5B29D80FEE}" type="sibTrans" cxnId="{A1E6DAD4-E522-43DB-8E3A-505A37F0CF15}">
      <dgm:prSet/>
      <dgm:spPr/>
      <dgm:t>
        <a:bodyPr/>
        <a:lstStyle/>
        <a:p>
          <a:endParaRPr lang="en-GB">
            <a:solidFill>
              <a:schemeClr val="tx1"/>
            </a:solidFill>
          </a:endParaRPr>
        </a:p>
      </dgm:t>
    </dgm:pt>
    <dgm:pt modelId="{47E2B5DF-6E1D-46C8-B4D4-6C9A8ADAA80A}">
      <dgm:prSet phldrT="[Text]"/>
      <dgm:spPr/>
      <dgm:t>
        <a:bodyPr/>
        <a:lstStyle/>
        <a:p>
          <a:r>
            <a:rPr lang="en-GB" dirty="0">
              <a:solidFill>
                <a:schemeClr val="tx1"/>
              </a:solidFill>
            </a:rPr>
            <a:t>Training Data</a:t>
          </a:r>
        </a:p>
      </dgm:t>
    </dgm:pt>
    <dgm:pt modelId="{E00F90F1-E4DF-4516-8847-D408AE4A7ADE}" type="parTrans" cxnId="{EF423B04-023D-495D-A240-69D3C67B1AA6}">
      <dgm:prSet/>
      <dgm:spPr/>
      <dgm:t>
        <a:bodyPr/>
        <a:lstStyle/>
        <a:p>
          <a:endParaRPr lang="en-GB">
            <a:solidFill>
              <a:schemeClr val="tx1"/>
            </a:solidFill>
          </a:endParaRPr>
        </a:p>
      </dgm:t>
    </dgm:pt>
    <dgm:pt modelId="{BD7B9574-C4EE-4317-BB22-349711EDBD46}" type="sibTrans" cxnId="{EF423B04-023D-495D-A240-69D3C67B1AA6}">
      <dgm:prSet/>
      <dgm:spPr/>
      <dgm:t>
        <a:bodyPr/>
        <a:lstStyle/>
        <a:p>
          <a:endParaRPr lang="en-GB">
            <a:solidFill>
              <a:schemeClr val="tx1"/>
            </a:solidFill>
          </a:endParaRPr>
        </a:p>
      </dgm:t>
    </dgm:pt>
    <dgm:pt modelId="{F3DC093F-FAA1-4F6E-BD27-59E48B3F112C}">
      <dgm:prSet phldrT="[Text]"/>
      <dgm:spPr/>
      <dgm:t>
        <a:bodyPr/>
        <a:lstStyle/>
        <a:p>
          <a:r>
            <a:rPr lang="en-GB" dirty="0">
              <a:solidFill>
                <a:schemeClr val="tx1"/>
              </a:solidFill>
            </a:rPr>
            <a:t>Firefly Algorithm</a:t>
          </a:r>
        </a:p>
      </dgm:t>
    </dgm:pt>
    <dgm:pt modelId="{D14DE9C1-7A0B-4F5F-BD80-D1256FDD71BB}" type="parTrans" cxnId="{5A2417D6-B934-4917-906F-956E4A741E1C}">
      <dgm:prSet/>
      <dgm:spPr/>
      <dgm:t>
        <a:bodyPr/>
        <a:lstStyle/>
        <a:p>
          <a:endParaRPr lang="en-GB">
            <a:solidFill>
              <a:schemeClr val="tx1"/>
            </a:solidFill>
          </a:endParaRPr>
        </a:p>
      </dgm:t>
    </dgm:pt>
    <dgm:pt modelId="{6FDA0FD7-86BD-490E-B380-AF818B8999AD}" type="sibTrans" cxnId="{5A2417D6-B934-4917-906F-956E4A741E1C}">
      <dgm:prSet/>
      <dgm:spPr/>
      <dgm:t>
        <a:bodyPr/>
        <a:lstStyle/>
        <a:p>
          <a:endParaRPr lang="en-GB">
            <a:solidFill>
              <a:schemeClr val="tx1"/>
            </a:solidFill>
          </a:endParaRPr>
        </a:p>
      </dgm:t>
    </dgm:pt>
    <dgm:pt modelId="{1D3473E7-BAA8-49B5-9E4A-5DF2024BB3F5}">
      <dgm:prSet phldrT="[Text]"/>
      <dgm:spPr/>
      <dgm:t>
        <a:bodyPr/>
        <a:lstStyle/>
        <a:p>
          <a:r>
            <a:rPr lang="en-GB" dirty="0">
              <a:solidFill>
                <a:schemeClr val="tx1"/>
              </a:solidFill>
            </a:rPr>
            <a:t>Optimal</a:t>
          </a:r>
        </a:p>
        <a:p>
          <a:r>
            <a:rPr lang="en-GB" dirty="0">
              <a:solidFill>
                <a:schemeClr val="tx1"/>
              </a:solidFill>
            </a:rPr>
            <a:t>Hyperparameters</a:t>
          </a:r>
        </a:p>
      </dgm:t>
    </dgm:pt>
    <dgm:pt modelId="{80D6C434-CDC9-4BB9-BB2A-B4070367B2E8}" type="parTrans" cxnId="{F9AFCD07-23ED-4CAC-9833-2DFC7261CA3A}">
      <dgm:prSet/>
      <dgm:spPr/>
      <dgm:t>
        <a:bodyPr/>
        <a:lstStyle/>
        <a:p>
          <a:endParaRPr lang="en-GB">
            <a:solidFill>
              <a:schemeClr val="tx1"/>
            </a:solidFill>
          </a:endParaRPr>
        </a:p>
      </dgm:t>
    </dgm:pt>
    <dgm:pt modelId="{D39BAA0C-DBC0-484D-A960-93317EB43A4C}" type="sibTrans" cxnId="{F9AFCD07-23ED-4CAC-9833-2DFC7261CA3A}">
      <dgm:prSet/>
      <dgm:spPr/>
      <dgm:t>
        <a:bodyPr/>
        <a:lstStyle/>
        <a:p>
          <a:endParaRPr lang="en-GB">
            <a:solidFill>
              <a:schemeClr val="tx1"/>
            </a:solidFill>
          </a:endParaRPr>
        </a:p>
      </dgm:t>
    </dgm:pt>
    <dgm:pt modelId="{B70401E2-4406-4488-8129-C52BCF07DDB9}">
      <dgm:prSet phldrT="[Text]"/>
      <dgm:spPr/>
      <dgm:t>
        <a:bodyPr/>
        <a:lstStyle/>
        <a:p>
          <a:r>
            <a:rPr lang="en-GB" dirty="0">
              <a:solidFill>
                <a:schemeClr val="tx1"/>
              </a:solidFill>
            </a:rPr>
            <a:t>LSSVR training model</a:t>
          </a:r>
        </a:p>
      </dgm:t>
    </dgm:pt>
    <dgm:pt modelId="{73930A60-CA5B-401B-A909-8B2CFD4E2732}" type="parTrans" cxnId="{DADE10E2-A3D0-4D89-A038-E4032FCEA11E}">
      <dgm:prSet/>
      <dgm:spPr/>
      <dgm:t>
        <a:bodyPr/>
        <a:lstStyle/>
        <a:p>
          <a:endParaRPr lang="en-GB">
            <a:solidFill>
              <a:schemeClr val="tx1"/>
            </a:solidFill>
          </a:endParaRPr>
        </a:p>
      </dgm:t>
    </dgm:pt>
    <dgm:pt modelId="{CE3C202B-78E5-477B-A0F7-DF12AE49E811}" type="sibTrans" cxnId="{DADE10E2-A3D0-4D89-A038-E4032FCEA11E}">
      <dgm:prSet/>
      <dgm:spPr/>
      <dgm:t>
        <a:bodyPr/>
        <a:lstStyle/>
        <a:p>
          <a:endParaRPr lang="en-GB">
            <a:solidFill>
              <a:schemeClr val="tx1"/>
            </a:solidFill>
          </a:endParaRPr>
        </a:p>
      </dgm:t>
    </dgm:pt>
    <dgm:pt modelId="{F947E7E2-2363-4CB9-824F-838217AF54EA}">
      <dgm:prSet phldrT="[Text]"/>
      <dgm:spPr/>
      <dgm:t>
        <a:bodyPr/>
        <a:lstStyle/>
        <a:p>
          <a:r>
            <a:rPr lang="en-GB" dirty="0">
              <a:solidFill>
                <a:schemeClr val="tx1"/>
              </a:solidFill>
            </a:rPr>
            <a:t>Save Model</a:t>
          </a:r>
        </a:p>
      </dgm:t>
    </dgm:pt>
    <dgm:pt modelId="{ABF8B3D9-BD3C-4BB9-B55A-5A97C0FCCAAF}" type="parTrans" cxnId="{77F52493-72AB-4BCF-BABA-664213269023}">
      <dgm:prSet/>
      <dgm:spPr/>
      <dgm:t>
        <a:bodyPr/>
        <a:lstStyle/>
        <a:p>
          <a:endParaRPr lang="en-GB">
            <a:solidFill>
              <a:schemeClr val="tx1"/>
            </a:solidFill>
          </a:endParaRPr>
        </a:p>
      </dgm:t>
    </dgm:pt>
    <dgm:pt modelId="{B2C824D7-1B44-4651-A95D-5CEDD4229516}" type="sibTrans" cxnId="{77F52493-72AB-4BCF-BABA-664213269023}">
      <dgm:prSet/>
      <dgm:spPr/>
      <dgm:t>
        <a:bodyPr/>
        <a:lstStyle/>
        <a:p>
          <a:endParaRPr lang="en-GB">
            <a:solidFill>
              <a:schemeClr val="tx1"/>
            </a:solidFill>
          </a:endParaRPr>
        </a:p>
      </dgm:t>
    </dgm:pt>
    <dgm:pt modelId="{03534AF2-8BA6-4890-A049-E772F5A03C2F}" type="pres">
      <dgm:prSet presAssocID="{38C9AFDB-124F-45F7-83B5-87C54FEAFCC8}" presName="diagram" presStyleCnt="0">
        <dgm:presLayoutVars>
          <dgm:dir/>
          <dgm:resizeHandles val="exact"/>
        </dgm:presLayoutVars>
      </dgm:prSet>
      <dgm:spPr/>
    </dgm:pt>
    <dgm:pt modelId="{8D55D3E7-4EC9-4692-BB7E-2B2B16568C30}" type="pres">
      <dgm:prSet presAssocID="{282488CD-E159-49B9-A52D-E7D8DCB5D45F}" presName="node" presStyleLbl="node1" presStyleIdx="0" presStyleCnt="8">
        <dgm:presLayoutVars>
          <dgm:bulletEnabled val="1"/>
        </dgm:presLayoutVars>
      </dgm:prSet>
      <dgm:spPr/>
    </dgm:pt>
    <dgm:pt modelId="{A0C312DB-0425-4B2E-AB85-EFC728537929}" type="pres">
      <dgm:prSet presAssocID="{819FE783-0C19-470E-8C91-7C6BA549F8DB}" presName="sibTrans" presStyleLbl="sibTrans2D1" presStyleIdx="0" presStyleCnt="7"/>
      <dgm:spPr/>
    </dgm:pt>
    <dgm:pt modelId="{F7453231-9AE9-453B-82D3-FBDC9AFAD249}" type="pres">
      <dgm:prSet presAssocID="{819FE783-0C19-470E-8C91-7C6BA549F8DB}" presName="connectorText" presStyleLbl="sibTrans2D1" presStyleIdx="0" presStyleCnt="7"/>
      <dgm:spPr/>
    </dgm:pt>
    <dgm:pt modelId="{9654BAD1-9DCC-4941-8B02-9C34C48BBA06}" type="pres">
      <dgm:prSet presAssocID="{C02131A3-1FD9-4746-9632-B62A917E300F}" presName="node" presStyleLbl="node1" presStyleIdx="1" presStyleCnt="8">
        <dgm:presLayoutVars>
          <dgm:bulletEnabled val="1"/>
        </dgm:presLayoutVars>
      </dgm:prSet>
      <dgm:spPr/>
    </dgm:pt>
    <dgm:pt modelId="{7501BA71-D8EF-47A9-BEC5-E126EDA81BF4}" type="pres">
      <dgm:prSet presAssocID="{163A72F3-03DD-45AB-B021-3241709E0C25}" presName="sibTrans" presStyleLbl="sibTrans2D1" presStyleIdx="1" presStyleCnt="7"/>
      <dgm:spPr/>
    </dgm:pt>
    <dgm:pt modelId="{C54C550C-385D-4D51-9978-4729202CA625}" type="pres">
      <dgm:prSet presAssocID="{163A72F3-03DD-45AB-B021-3241709E0C25}" presName="connectorText" presStyleLbl="sibTrans2D1" presStyleIdx="1" presStyleCnt="7"/>
      <dgm:spPr/>
    </dgm:pt>
    <dgm:pt modelId="{9025A21F-DA15-4DA2-8871-86FCBFB57926}" type="pres">
      <dgm:prSet presAssocID="{FB669C04-2F9C-40C1-867D-B62BF4A8FF9B}" presName="node" presStyleLbl="node1" presStyleIdx="2" presStyleCnt="8">
        <dgm:presLayoutVars>
          <dgm:bulletEnabled val="1"/>
        </dgm:presLayoutVars>
      </dgm:prSet>
      <dgm:spPr/>
    </dgm:pt>
    <dgm:pt modelId="{A4D667E2-B935-471C-9F03-7C539EA42213}" type="pres">
      <dgm:prSet presAssocID="{B4F12574-AAEB-48F1-99AB-2A5B29D80FEE}" presName="sibTrans" presStyleLbl="sibTrans2D1" presStyleIdx="2" presStyleCnt="7"/>
      <dgm:spPr/>
    </dgm:pt>
    <dgm:pt modelId="{AAF47D73-F705-4A60-926C-3B3319C5B37B}" type="pres">
      <dgm:prSet presAssocID="{B4F12574-AAEB-48F1-99AB-2A5B29D80FEE}" presName="connectorText" presStyleLbl="sibTrans2D1" presStyleIdx="2" presStyleCnt="7"/>
      <dgm:spPr/>
    </dgm:pt>
    <dgm:pt modelId="{75F49308-FD82-4455-89A8-5AD86125FAB7}" type="pres">
      <dgm:prSet presAssocID="{47E2B5DF-6E1D-46C8-B4D4-6C9A8ADAA80A}" presName="node" presStyleLbl="node1" presStyleIdx="3" presStyleCnt="8">
        <dgm:presLayoutVars>
          <dgm:bulletEnabled val="1"/>
        </dgm:presLayoutVars>
      </dgm:prSet>
      <dgm:spPr/>
    </dgm:pt>
    <dgm:pt modelId="{0FEC0C47-153C-4167-82E3-0D9EA45D97E4}" type="pres">
      <dgm:prSet presAssocID="{BD7B9574-C4EE-4317-BB22-349711EDBD46}" presName="sibTrans" presStyleLbl="sibTrans2D1" presStyleIdx="3" presStyleCnt="7"/>
      <dgm:spPr/>
    </dgm:pt>
    <dgm:pt modelId="{3B405467-B5F6-4718-B15B-B936FF35D8F7}" type="pres">
      <dgm:prSet presAssocID="{BD7B9574-C4EE-4317-BB22-349711EDBD46}" presName="connectorText" presStyleLbl="sibTrans2D1" presStyleIdx="3" presStyleCnt="7"/>
      <dgm:spPr/>
    </dgm:pt>
    <dgm:pt modelId="{107988D5-7D2C-41C1-8425-A4DF9248F6E0}" type="pres">
      <dgm:prSet presAssocID="{F3DC093F-FAA1-4F6E-BD27-59E48B3F112C}" presName="node" presStyleLbl="node1" presStyleIdx="4" presStyleCnt="8">
        <dgm:presLayoutVars>
          <dgm:bulletEnabled val="1"/>
        </dgm:presLayoutVars>
      </dgm:prSet>
      <dgm:spPr/>
    </dgm:pt>
    <dgm:pt modelId="{54DB4D26-657A-42D2-A18B-2B6369A7BC20}" type="pres">
      <dgm:prSet presAssocID="{6FDA0FD7-86BD-490E-B380-AF818B8999AD}" presName="sibTrans" presStyleLbl="sibTrans2D1" presStyleIdx="4" presStyleCnt="7"/>
      <dgm:spPr/>
    </dgm:pt>
    <dgm:pt modelId="{6ABBC8E1-28CD-4DAE-B6EA-CEF1453684FD}" type="pres">
      <dgm:prSet presAssocID="{6FDA0FD7-86BD-490E-B380-AF818B8999AD}" presName="connectorText" presStyleLbl="sibTrans2D1" presStyleIdx="4" presStyleCnt="7"/>
      <dgm:spPr/>
    </dgm:pt>
    <dgm:pt modelId="{E0FFA176-459D-4F60-8635-5354ABC808EC}" type="pres">
      <dgm:prSet presAssocID="{1D3473E7-BAA8-49B5-9E4A-5DF2024BB3F5}" presName="node" presStyleLbl="node1" presStyleIdx="5" presStyleCnt="8">
        <dgm:presLayoutVars>
          <dgm:bulletEnabled val="1"/>
        </dgm:presLayoutVars>
      </dgm:prSet>
      <dgm:spPr/>
    </dgm:pt>
    <dgm:pt modelId="{6852E06F-EA74-44E2-80FE-4D4E8A6B39F6}" type="pres">
      <dgm:prSet presAssocID="{D39BAA0C-DBC0-484D-A960-93317EB43A4C}" presName="sibTrans" presStyleLbl="sibTrans2D1" presStyleIdx="5" presStyleCnt="7"/>
      <dgm:spPr/>
    </dgm:pt>
    <dgm:pt modelId="{DB616BD6-2CE6-4AF6-BEB1-0BC22103B8A5}" type="pres">
      <dgm:prSet presAssocID="{D39BAA0C-DBC0-484D-A960-93317EB43A4C}" presName="connectorText" presStyleLbl="sibTrans2D1" presStyleIdx="5" presStyleCnt="7"/>
      <dgm:spPr/>
    </dgm:pt>
    <dgm:pt modelId="{C873238A-D140-42C7-98EC-24A4E0857239}" type="pres">
      <dgm:prSet presAssocID="{B70401E2-4406-4488-8129-C52BCF07DDB9}" presName="node" presStyleLbl="node1" presStyleIdx="6" presStyleCnt="8">
        <dgm:presLayoutVars>
          <dgm:bulletEnabled val="1"/>
        </dgm:presLayoutVars>
      </dgm:prSet>
      <dgm:spPr/>
    </dgm:pt>
    <dgm:pt modelId="{5DC56D2C-759A-41FD-BDB6-13DCBE92BA96}" type="pres">
      <dgm:prSet presAssocID="{CE3C202B-78E5-477B-A0F7-DF12AE49E811}" presName="sibTrans" presStyleLbl="sibTrans2D1" presStyleIdx="6" presStyleCnt="7"/>
      <dgm:spPr/>
    </dgm:pt>
    <dgm:pt modelId="{CC8261BC-EDD7-4E64-B6E8-433A8449AEDF}" type="pres">
      <dgm:prSet presAssocID="{CE3C202B-78E5-477B-A0F7-DF12AE49E811}" presName="connectorText" presStyleLbl="sibTrans2D1" presStyleIdx="6" presStyleCnt="7"/>
      <dgm:spPr/>
    </dgm:pt>
    <dgm:pt modelId="{DAA838AA-C9F4-428A-A6B6-5AA235020EFB}" type="pres">
      <dgm:prSet presAssocID="{F947E7E2-2363-4CB9-824F-838217AF54EA}" presName="node" presStyleLbl="node1" presStyleIdx="7" presStyleCnt="8">
        <dgm:presLayoutVars>
          <dgm:bulletEnabled val="1"/>
        </dgm:presLayoutVars>
      </dgm:prSet>
      <dgm:spPr/>
    </dgm:pt>
  </dgm:ptLst>
  <dgm:cxnLst>
    <dgm:cxn modelId="{EF423B04-023D-495D-A240-69D3C67B1AA6}" srcId="{38C9AFDB-124F-45F7-83B5-87C54FEAFCC8}" destId="{47E2B5DF-6E1D-46C8-B4D4-6C9A8ADAA80A}" srcOrd="3" destOrd="0" parTransId="{E00F90F1-E4DF-4516-8847-D408AE4A7ADE}" sibTransId="{BD7B9574-C4EE-4317-BB22-349711EDBD46}"/>
    <dgm:cxn modelId="{F9AFCD07-23ED-4CAC-9833-2DFC7261CA3A}" srcId="{38C9AFDB-124F-45F7-83B5-87C54FEAFCC8}" destId="{1D3473E7-BAA8-49B5-9E4A-5DF2024BB3F5}" srcOrd="5" destOrd="0" parTransId="{80D6C434-CDC9-4BB9-BB2A-B4070367B2E8}" sibTransId="{D39BAA0C-DBC0-484D-A960-93317EB43A4C}"/>
    <dgm:cxn modelId="{9E9F2F0E-2DAF-49A8-81A0-B721BA8328A0}" type="presOf" srcId="{6FDA0FD7-86BD-490E-B380-AF818B8999AD}" destId="{6ABBC8E1-28CD-4DAE-B6EA-CEF1453684FD}" srcOrd="1" destOrd="0" presId="urn:microsoft.com/office/officeart/2005/8/layout/process5"/>
    <dgm:cxn modelId="{A938A22D-AFB6-43EC-A3AD-477E0453E5FC}" type="presOf" srcId="{FB669C04-2F9C-40C1-867D-B62BF4A8FF9B}" destId="{9025A21F-DA15-4DA2-8871-86FCBFB57926}" srcOrd="0" destOrd="0" presId="urn:microsoft.com/office/officeart/2005/8/layout/process5"/>
    <dgm:cxn modelId="{D28EEF2E-D051-4989-87AE-586718AE8DE4}" type="presOf" srcId="{819FE783-0C19-470E-8C91-7C6BA549F8DB}" destId="{A0C312DB-0425-4B2E-AB85-EFC728537929}" srcOrd="0" destOrd="0" presId="urn:microsoft.com/office/officeart/2005/8/layout/process5"/>
    <dgm:cxn modelId="{B048E737-5F7F-4410-BC43-CE9BA69DB710}" srcId="{38C9AFDB-124F-45F7-83B5-87C54FEAFCC8}" destId="{C02131A3-1FD9-4746-9632-B62A917E300F}" srcOrd="1" destOrd="0" parTransId="{2BCCC245-5BF9-4B41-9169-2E7D2BFBB18D}" sibTransId="{163A72F3-03DD-45AB-B021-3241709E0C25}"/>
    <dgm:cxn modelId="{022E4338-3ED2-417A-987E-2F36E77EF9B3}" type="presOf" srcId="{6FDA0FD7-86BD-490E-B380-AF818B8999AD}" destId="{54DB4D26-657A-42D2-A18B-2B6369A7BC20}" srcOrd="0" destOrd="0" presId="urn:microsoft.com/office/officeart/2005/8/layout/process5"/>
    <dgm:cxn modelId="{9987B65C-D19F-43E6-B2AE-98C85B07B9DE}" type="presOf" srcId="{38C9AFDB-124F-45F7-83B5-87C54FEAFCC8}" destId="{03534AF2-8BA6-4890-A049-E772F5A03C2F}" srcOrd="0" destOrd="0" presId="urn:microsoft.com/office/officeart/2005/8/layout/process5"/>
    <dgm:cxn modelId="{DEB36C5E-16E2-42CE-A778-A840B798C5E8}" type="presOf" srcId="{D39BAA0C-DBC0-484D-A960-93317EB43A4C}" destId="{6852E06F-EA74-44E2-80FE-4D4E8A6B39F6}" srcOrd="0" destOrd="0" presId="urn:microsoft.com/office/officeart/2005/8/layout/process5"/>
    <dgm:cxn modelId="{73869862-0E70-4CBD-A7CD-1C6ABC22AA54}" type="presOf" srcId="{47E2B5DF-6E1D-46C8-B4D4-6C9A8ADAA80A}" destId="{75F49308-FD82-4455-89A8-5AD86125FAB7}" srcOrd="0" destOrd="0" presId="urn:microsoft.com/office/officeart/2005/8/layout/process5"/>
    <dgm:cxn modelId="{4B732445-BE19-484A-BFA0-DD02CF2DD752}" type="presOf" srcId="{D39BAA0C-DBC0-484D-A960-93317EB43A4C}" destId="{DB616BD6-2CE6-4AF6-BEB1-0BC22103B8A5}" srcOrd="1" destOrd="0" presId="urn:microsoft.com/office/officeart/2005/8/layout/process5"/>
    <dgm:cxn modelId="{D1BFEE4A-1A26-418D-B33B-AED089C9CDF4}" type="presOf" srcId="{BD7B9574-C4EE-4317-BB22-349711EDBD46}" destId="{3B405467-B5F6-4718-B15B-B936FF35D8F7}" srcOrd="1" destOrd="0" presId="urn:microsoft.com/office/officeart/2005/8/layout/process5"/>
    <dgm:cxn modelId="{700ECE4D-8DA4-4B34-A559-EE8A6E19F935}" type="presOf" srcId="{B4F12574-AAEB-48F1-99AB-2A5B29D80FEE}" destId="{A4D667E2-B935-471C-9F03-7C539EA42213}" srcOrd="0" destOrd="0" presId="urn:microsoft.com/office/officeart/2005/8/layout/process5"/>
    <dgm:cxn modelId="{B07AA276-8D7A-4A5A-AD87-53902A38A87E}" type="presOf" srcId="{C02131A3-1FD9-4746-9632-B62A917E300F}" destId="{9654BAD1-9DCC-4941-8B02-9C34C48BBA06}" srcOrd="0" destOrd="0" presId="urn:microsoft.com/office/officeart/2005/8/layout/process5"/>
    <dgm:cxn modelId="{785A2457-F4BD-455A-9315-B254E2346B3A}" srcId="{38C9AFDB-124F-45F7-83B5-87C54FEAFCC8}" destId="{282488CD-E159-49B9-A52D-E7D8DCB5D45F}" srcOrd="0" destOrd="0" parTransId="{361B8B2D-B172-4641-8E73-3508F37E51A0}" sibTransId="{819FE783-0C19-470E-8C91-7C6BA549F8DB}"/>
    <dgm:cxn modelId="{E7C0A27D-13AF-4550-A7B1-88ABD8BC185E}" type="presOf" srcId="{CE3C202B-78E5-477B-A0F7-DF12AE49E811}" destId="{CC8261BC-EDD7-4E64-B6E8-433A8449AEDF}" srcOrd="1" destOrd="0" presId="urn:microsoft.com/office/officeart/2005/8/layout/process5"/>
    <dgm:cxn modelId="{5D4E3E8C-E2A8-4227-9B98-4AC0FA32A15D}" type="presOf" srcId="{163A72F3-03DD-45AB-B021-3241709E0C25}" destId="{7501BA71-D8EF-47A9-BEC5-E126EDA81BF4}" srcOrd="0" destOrd="0" presId="urn:microsoft.com/office/officeart/2005/8/layout/process5"/>
    <dgm:cxn modelId="{FD75EF8C-5B1E-45E6-AD2D-2E95C1C6EA22}" type="presOf" srcId="{CE3C202B-78E5-477B-A0F7-DF12AE49E811}" destId="{5DC56D2C-759A-41FD-BDB6-13DCBE92BA96}" srcOrd="0" destOrd="0" presId="urn:microsoft.com/office/officeart/2005/8/layout/process5"/>
    <dgm:cxn modelId="{77F52493-72AB-4BCF-BABA-664213269023}" srcId="{38C9AFDB-124F-45F7-83B5-87C54FEAFCC8}" destId="{F947E7E2-2363-4CB9-824F-838217AF54EA}" srcOrd="7" destOrd="0" parTransId="{ABF8B3D9-BD3C-4BB9-B55A-5A97C0FCCAAF}" sibTransId="{B2C824D7-1B44-4651-A95D-5CEDD4229516}"/>
    <dgm:cxn modelId="{EA01F599-E53B-4BFA-AED2-FC3F8DD7A1D3}" type="presOf" srcId="{819FE783-0C19-470E-8C91-7C6BA549F8DB}" destId="{F7453231-9AE9-453B-82D3-FBDC9AFAD249}" srcOrd="1" destOrd="0" presId="urn:microsoft.com/office/officeart/2005/8/layout/process5"/>
    <dgm:cxn modelId="{CF37A7B9-BD34-41B1-AC82-5031FF19C11C}" type="presOf" srcId="{F3DC093F-FAA1-4F6E-BD27-59E48B3F112C}" destId="{107988D5-7D2C-41C1-8425-A4DF9248F6E0}" srcOrd="0" destOrd="0" presId="urn:microsoft.com/office/officeart/2005/8/layout/process5"/>
    <dgm:cxn modelId="{9F407AC6-93B8-48D7-A66C-3FB02EC7741E}" type="presOf" srcId="{1D3473E7-BAA8-49B5-9E4A-5DF2024BB3F5}" destId="{E0FFA176-459D-4F60-8635-5354ABC808EC}" srcOrd="0" destOrd="0" presId="urn:microsoft.com/office/officeart/2005/8/layout/process5"/>
    <dgm:cxn modelId="{4702B0CA-AEFE-40DB-8363-779AFC4AB080}" type="presOf" srcId="{F947E7E2-2363-4CB9-824F-838217AF54EA}" destId="{DAA838AA-C9F4-428A-A6B6-5AA235020EFB}" srcOrd="0" destOrd="0" presId="urn:microsoft.com/office/officeart/2005/8/layout/process5"/>
    <dgm:cxn modelId="{A1E6DAD4-E522-43DB-8E3A-505A37F0CF15}" srcId="{38C9AFDB-124F-45F7-83B5-87C54FEAFCC8}" destId="{FB669C04-2F9C-40C1-867D-B62BF4A8FF9B}" srcOrd="2" destOrd="0" parTransId="{19BBCF75-4CC7-4483-B4BB-F76999683632}" sibTransId="{B4F12574-AAEB-48F1-99AB-2A5B29D80FEE}"/>
    <dgm:cxn modelId="{5A2417D6-B934-4917-906F-956E4A741E1C}" srcId="{38C9AFDB-124F-45F7-83B5-87C54FEAFCC8}" destId="{F3DC093F-FAA1-4F6E-BD27-59E48B3F112C}" srcOrd="4" destOrd="0" parTransId="{D14DE9C1-7A0B-4F5F-BD80-D1256FDD71BB}" sibTransId="{6FDA0FD7-86BD-490E-B380-AF818B8999AD}"/>
    <dgm:cxn modelId="{00C43DDF-8685-4BC3-9E97-EA352AFED67C}" type="presOf" srcId="{B70401E2-4406-4488-8129-C52BCF07DDB9}" destId="{C873238A-D140-42C7-98EC-24A4E0857239}" srcOrd="0" destOrd="0" presId="urn:microsoft.com/office/officeart/2005/8/layout/process5"/>
    <dgm:cxn modelId="{DADE10E2-A3D0-4D89-A038-E4032FCEA11E}" srcId="{38C9AFDB-124F-45F7-83B5-87C54FEAFCC8}" destId="{B70401E2-4406-4488-8129-C52BCF07DDB9}" srcOrd="6" destOrd="0" parTransId="{73930A60-CA5B-401B-A909-8B2CFD4E2732}" sibTransId="{CE3C202B-78E5-477B-A0F7-DF12AE49E811}"/>
    <dgm:cxn modelId="{BE39D9EE-64E9-497C-B46C-B1759028A749}" type="presOf" srcId="{B4F12574-AAEB-48F1-99AB-2A5B29D80FEE}" destId="{AAF47D73-F705-4A60-926C-3B3319C5B37B}" srcOrd="1" destOrd="0" presId="urn:microsoft.com/office/officeart/2005/8/layout/process5"/>
    <dgm:cxn modelId="{5C6920F6-21D2-4BA2-B5F4-E3F586DEC19B}" type="presOf" srcId="{282488CD-E159-49B9-A52D-E7D8DCB5D45F}" destId="{8D55D3E7-4EC9-4692-BB7E-2B2B16568C30}" srcOrd="0" destOrd="0" presId="urn:microsoft.com/office/officeart/2005/8/layout/process5"/>
    <dgm:cxn modelId="{47EFABF6-2537-4768-9599-E3DCAB45192A}" type="presOf" srcId="{BD7B9574-C4EE-4317-BB22-349711EDBD46}" destId="{0FEC0C47-153C-4167-82E3-0D9EA45D97E4}" srcOrd="0" destOrd="0" presId="urn:microsoft.com/office/officeart/2005/8/layout/process5"/>
    <dgm:cxn modelId="{CDD614F8-A0C2-4414-BA36-06C4BE484BFA}" type="presOf" srcId="{163A72F3-03DD-45AB-B021-3241709E0C25}" destId="{C54C550C-385D-4D51-9978-4729202CA625}" srcOrd="1" destOrd="0" presId="urn:microsoft.com/office/officeart/2005/8/layout/process5"/>
    <dgm:cxn modelId="{A588B4AD-B418-44FE-9AAB-D84C44EA7F2F}" type="presParOf" srcId="{03534AF2-8BA6-4890-A049-E772F5A03C2F}" destId="{8D55D3E7-4EC9-4692-BB7E-2B2B16568C30}" srcOrd="0" destOrd="0" presId="urn:microsoft.com/office/officeart/2005/8/layout/process5"/>
    <dgm:cxn modelId="{CC938E6D-BF0F-4E06-B04C-285CF0A84967}" type="presParOf" srcId="{03534AF2-8BA6-4890-A049-E772F5A03C2F}" destId="{A0C312DB-0425-4B2E-AB85-EFC728537929}" srcOrd="1" destOrd="0" presId="urn:microsoft.com/office/officeart/2005/8/layout/process5"/>
    <dgm:cxn modelId="{1B38E0AC-0481-4962-B5F8-ADB3D83C5A3F}" type="presParOf" srcId="{A0C312DB-0425-4B2E-AB85-EFC728537929}" destId="{F7453231-9AE9-453B-82D3-FBDC9AFAD249}" srcOrd="0" destOrd="0" presId="urn:microsoft.com/office/officeart/2005/8/layout/process5"/>
    <dgm:cxn modelId="{77551192-ABE4-4714-9D93-10167F34552B}" type="presParOf" srcId="{03534AF2-8BA6-4890-A049-E772F5A03C2F}" destId="{9654BAD1-9DCC-4941-8B02-9C34C48BBA06}" srcOrd="2" destOrd="0" presId="urn:microsoft.com/office/officeart/2005/8/layout/process5"/>
    <dgm:cxn modelId="{0399D8B1-7779-4DE5-BE02-951E3FC36168}" type="presParOf" srcId="{03534AF2-8BA6-4890-A049-E772F5A03C2F}" destId="{7501BA71-D8EF-47A9-BEC5-E126EDA81BF4}" srcOrd="3" destOrd="0" presId="urn:microsoft.com/office/officeart/2005/8/layout/process5"/>
    <dgm:cxn modelId="{D6F1BBB3-5046-4F01-968A-15C332885A5E}" type="presParOf" srcId="{7501BA71-D8EF-47A9-BEC5-E126EDA81BF4}" destId="{C54C550C-385D-4D51-9978-4729202CA625}" srcOrd="0" destOrd="0" presId="urn:microsoft.com/office/officeart/2005/8/layout/process5"/>
    <dgm:cxn modelId="{43334D93-6187-4854-BA32-D53FB1DEC115}" type="presParOf" srcId="{03534AF2-8BA6-4890-A049-E772F5A03C2F}" destId="{9025A21F-DA15-4DA2-8871-86FCBFB57926}" srcOrd="4" destOrd="0" presId="urn:microsoft.com/office/officeart/2005/8/layout/process5"/>
    <dgm:cxn modelId="{B12DAFE8-F728-4275-83FA-6EB5CD1C68AB}" type="presParOf" srcId="{03534AF2-8BA6-4890-A049-E772F5A03C2F}" destId="{A4D667E2-B935-471C-9F03-7C539EA42213}" srcOrd="5" destOrd="0" presId="urn:microsoft.com/office/officeart/2005/8/layout/process5"/>
    <dgm:cxn modelId="{0C5B2BAF-2EE1-45FA-B086-5B6AB7F7A450}" type="presParOf" srcId="{A4D667E2-B935-471C-9F03-7C539EA42213}" destId="{AAF47D73-F705-4A60-926C-3B3319C5B37B}" srcOrd="0" destOrd="0" presId="urn:microsoft.com/office/officeart/2005/8/layout/process5"/>
    <dgm:cxn modelId="{8A6CAE96-60E8-41E1-B8F1-3C87F9262235}" type="presParOf" srcId="{03534AF2-8BA6-4890-A049-E772F5A03C2F}" destId="{75F49308-FD82-4455-89A8-5AD86125FAB7}" srcOrd="6" destOrd="0" presId="urn:microsoft.com/office/officeart/2005/8/layout/process5"/>
    <dgm:cxn modelId="{345A9FF1-838B-4439-A4C6-557CD8345652}" type="presParOf" srcId="{03534AF2-8BA6-4890-A049-E772F5A03C2F}" destId="{0FEC0C47-153C-4167-82E3-0D9EA45D97E4}" srcOrd="7" destOrd="0" presId="urn:microsoft.com/office/officeart/2005/8/layout/process5"/>
    <dgm:cxn modelId="{0ED81D69-E1F4-45BD-A0B5-F0AD62111ECC}" type="presParOf" srcId="{0FEC0C47-153C-4167-82E3-0D9EA45D97E4}" destId="{3B405467-B5F6-4718-B15B-B936FF35D8F7}" srcOrd="0" destOrd="0" presId="urn:microsoft.com/office/officeart/2005/8/layout/process5"/>
    <dgm:cxn modelId="{C4255A59-BF3D-44EE-AB46-29CD3A2B304D}" type="presParOf" srcId="{03534AF2-8BA6-4890-A049-E772F5A03C2F}" destId="{107988D5-7D2C-41C1-8425-A4DF9248F6E0}" srcOrd="8" destOrd="0" presId="urn:microsoft.com/office/officeart/2005/8/layout/process5"/>
    <dgm:cxn modelId="{DA40CF49-E222-4B07-A6BF-ED3EBCDCB158}" type="presParOf" srcId="{03534AF2-8BA6-4890-A049-E772F5A03C2F}" destId="{54DB4D26-657A-42D2-A18B-2B6369A7BC20}" srcOrd="9" destOrd="0" presId="urn:microsoft.com/office/officeart/2005/8/layout/process5"/>
    <dgm:cxn modelId="{A13726C5-2373-44FF-BD59-53B7752BFE6F}" type="presParOf" srcId="{54DB4D26-657A-42D2-A18B-2B6369A7BC20}" destId="{6ABBC8E1-28CD-4DAE-B6EA-CEF1453684FD}" srcOrd="0" destOrd="0" presId="urn:microsoft.com/office/officeart/2005/8/layout/process5"/>
    <dgm:cxn modelId="{ABE24029-BF6E-4C88-AA6E-6CFD5875A408}" type="presParOf" srcId="{03534AF2-8BA6-4890-A049-E772F5A03C2F}" destId="{E0FFA176-459D-4F60-8635-5354ABC808EC}" srcOrd="10" destOrd="0" presId="urn:microsoft.com/office/officeart/2005/8/layout/process5"/>
    <dgm:cxn modelId="{3D45068F-F663-4EEA-9FAF-01CE19F8124A}" type="presParOf" srcId="{03534AF2-8BA6-4890-A049-E772F5A03C2F}" destId="{6852E06F-EA74-44E2-80FE-4D4E8A6B39F6}" srcOrd="11" destOrd="0" presId="urn:microsoft.com/office/officeart/2005/8/layout/process5"/>
    <dgm:cxn modelId="{988D1293-FCCF-4E60-9D61-38EDD6C2AE5D}" type="presParOf" srcId="{6852E06F-EA74-44E2-80FE-4D4E8A6B39F6}" destId="{DB616BD6-2CE6-4AF6-BEB1-0BC22103B8A5}" srcOrd="0" destOrd="0" presId="urn:microsoft.com/office/officeart/2005/8/layout/process5"/>
    <dgm:cxn modelId="{C5DBBE7E-77B2-4491-9F6C-D772A4FCAA63}" type="presParOf" srcId="{03534AF2-8BA6-4890-A049-E772F5A03C2F}" destId="{C873238A-D140-42C7-98EC-24A4E0857239}" srcOrd="12" destOrd="0" presId="urn:microsoft.com/office/officeart/2005/8/layout/process5"/>
    <dgm:cxn modelId="{75920A28-F4EB-4AA8-9DF3-169616A5AFB8}" type="presParOf" srcId="{03534AF2-8BA6-4890-A049-E772F5A03C2F}" destId="{5DC56D2C-759A-41FD-BDB6-13DCBE92BA96}" srcOrd="13" destOrd="0" presId="urn:microsoft.com/office/officeart/2005/8/layout/process5"/>
    <dgm:cxn modelId="{C9122D61-78A9-4377-A5AF-D44C1A3DD28B}" type="presParOf" srcId="{5DC56D2C-759A-41FD-BDB6-13DCBE92BA96}" destId="{CC8261BC-EDD7-4E64-B6E8-433A8449AEDF}" srcOrd="0" destOrd="0" presId="urn:microsoft.com/office/officeart/2005/8/layout/process5"/>
    <dgm:cxn modelId="{4279BAB9-DCC0-46A7-A0E9-500A1564B8D3}" type="presParOf" srcId="{03534AF2-8BA6-4890-A049-E772F5A03C2F}" destId="{DAA838AA-C9F4-428A-A6B6-5AA235020EFB}" srcOrd="14" destOrd="0" presId="urn:microsoft.com/office/officeart/2005/8/layout/process5"/>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D55D3E7-4EC9-4692-BB7E-2B2B16568C30}">
      <dsp:nvSpPr>
        <dsp:cNvPr id="0" name=""/>
        <dsp:cNvSpPr/>
      </dsp:nvSpPr>
      <dsp:spPr>
        <a:xfrm>
          <a:off x="5065" y="35885"/>
          <a:ext cx="2214765" cy="1328859"/>
        </a:xfrm>
        <a:prstGeom prst="roundRect">
          <a:avLst>
            <a:gd name="adj" fmla="val 10000"/>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kern="1200" dirty="0">
              <a:solidFill>
                <a:schemeClr val="tx1"/>
              </a:solidFill>
            </a:rPr>
            <a:t>Initialize Parameters</a:t>
          </a:r>
        </a:p>
      </dsp:txBody>
      <dsp:txXfrm>
        <a:off x="43986" y="74806"/>
        <a:ext cx="2136923" cy="1251017"/>
      </dsp:txXfrm>
    </dsp:sp>
    <dsp:sp modelId="{A0C312DB-0425-4B2E-AB85-EFC728537929}">
      <dsp:nvSpPr>
        <dsp:cNvPr id="0" name=""/>
        <dsp:cNvSpPr/>
      </dsp:nvSpPr>
      <dsp:spPr>
        <a:xfrm>
          <a:off x="2414730" y="425684"/>
          <a:ext cx="469530" cy="549261"/>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GB" sz="1500" kern="1200">
            <a:solidFill>
              <a:schemeClr val="tx1"/>
            </a:solidFill>
          </a:endParaRPr>
        </a:p>
      </dsp:txBody>
      <dsp:txXfrm>
        <a:off x="2414730" y="535536"/>
        <a:ext cx="328671" cy="329557"/>
      </dsp:txXfrm>
    </dsp:sp>
    <dsp:sp modelId="{9654BAD1-9DCC-4941-8B02-9C34C48BBA06}">
      <dsp:nvSpPr>
        <dsp:cNvPr id="0" name=""/>
        <dsp:cNvSpPr/>
      </dsp:nvSpPr>
      <dsp:spPr>
        <a:xfrm>
          <a:off x="3105737" y="35885"/>
          <a:ext cx="2214765" cy="1328859"/>
        </a:xfrm>
        <a:prstGeom prst="roundRect">
          <a:avLst>
            <a:gd name="adj" fmla="val 10000"/>
          </a:avLst>
        </a:prstGeom>
        <a:solidFill>
          <a:schemeClr val="accent3">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kern="1200" dirty="0">
              <a:solidFill>
                <a:schemeClr val="tx1"/>
              </a:solidFill>
            </a:rPr>
            <a:t>Select Training Set</a:t>
          </a:r>
        </a:p>
      </dsp:txBody>
      <dsp:txXfrm>
        <a:off x="3144658" y="74806"/>
        <a:ext cx="2136923" cy="1251017"/>
      </dsp:txXfrm>
    </dsp:sp>
    <dsp:sp modelId="{7501BA71-D8EF-47A9-BEC5-E126EDA81BF4}">
      <dsp:nvSpPr>
        <dsp:cNvPr id="0" name=""/>
        <dsp:cNvSpPr/>
      </dsp:nvSpPr>
      <dsp:spPr>
        <a:xfrm>
          <a:off x="5515402" y="425684"/>
          <a:ext cx="469530" cy="549261"/>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GB" sz="1500" kern="1200">
            <a:solidFill>
              <a:schemeClr val="tx1"/>
            </a:solidFill>
          </a:endParaRPr>
        </a:p>
      </dsp:txBody>
      <dsp:txXfrm>
        <a:off x="5515402" y="535536"/>
        <a:ext cx="328671" cy="329557"/>
      </dsp:txXfrm>
    </dsp:sp>
    <dsp:sp modelId="{9025A21F-DA15-4DA2-8871-86FCBFB57926}">
      <dsp:nvSpPr>
        <dsp:cNvPr id="0" name=""/>
        <dsp:cNvSpPr/>
      </dsp:nvSpPr>
      <dsp:spPr>
        <a:xfrm>
          <a:off x="6206409" y="35885"/>
          <a:ext cx="2214765" cy="1328859"/>
        </a:xfrm>
        <a:prstGeom prst="roundRect">
          <a:avLst>
            <a:gd name="adj" fmla="val 10000"/>
          </a:avLst>
        </a:prstGeom>
        <a:solidFill>
          <a:schemeClr val="accent4">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kern="1200" dirty="0">
              <a:solidFill>
                <a:schemeClr val="tx1"/>
              </a:solidFill>
            </a:rPr>
            <a:t>Feature Scaling</a:t>
          </a:r>
        </a:p>
      </dsp:txBody>
      <dsp:txXfrm>
        <a:off x="6245330" y="74806"/>
        <a:ext cx="2136923" cy="1251017"/>
      </dsp:txXfrm>
    </dsp:sp>
    <dsp:sp modelId="{A4D667E2-B935-471C-9F03-7C539EA42213}">
      <dsp:nvSpPr>
        <dsp:cNvPr id="0" name=""/>
        <dsp:cNvSpPr/>
      </dsp:nvSpPr>
      <dsp:spPr>
        <a:xfrm>
          <a:off x="8616074" y="425684"/>
          <a:ext cx="469530" cy="549261"/>
        </a:xfrm>
        <a:prstGeom prst="rightArrow">
          <a:avLst>
            <a:gd name="adj1" fmla="val 60000"/>
            <a:gd name="adj2" fmla="val 5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GB" sz="1500" kern="1200">
            <a:solidFill>
              <a:schemeClr val="tx1"/>
            </a:solidFill>
          </a:endParaRPr>
        </a:p>
      </dsp:txBody>
      <dsp:txXfrm>
        <a:off x="8616074" y="535536"/>
        <a:ext cx="328671" cy="329557"/>
      </dsp:txXfrm>
    </dsp:sp>
    <dsp:sp modelId="{75F49308-FD82-4455-89A8-5AD86125FAB7}">
      <dsp:nvSpPr>
        <dsp:cNvPr id="0" name=""/>
        <dsp:cNvSpPr/>
      </dsp:nvSpPr>
      <dsp:spPr>
        <a:xfrm>
          <a:off x="9307081" y="35885"/>
          <a:ext cx="2214765" cy="1328859"/>
        </a:xfrm>
        <a:prstGeom prst="roundRect">
          <a:avLst>
            <a:gd name="adj" fmla="val 10000"/>
          </a:avLst>
        </a:prstGeom>
        <a:solidFill>
          <a:schemeClr val="accent5">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kern="1200" dirty="0">
              <a:solidFill>
                <a:schemeClr val="tx1"/>
              </a:solidFill>
            </a:rPr>
            <a:t>Training Data</a:t>
          </a:r>
        </a:p>
      </dsp:txBody>
      <dsp:txXfrm>
        <a:off x="9346002" y="74806"/>
        <a:ext cx="2136923" cy="1251017"/>
      </dsp:txXfrm>
    </dsp:sp>
    <dsp:sp modelId="{0FEC0C47-153C-4167-82E3-0D9EA45D97E4}">
      <dsp:nvSpPr>
        <dsp:cNvPr id="0" name=""/>
        <dsp:cNvSpPr/>
      </dsp:nvSpPr>
      <dsp:spPr>
        <a:xfrm rot="5400000">
          <a:off x="10179699" y="1519778"/>
          <a:ext cx="469530" cy="549261"/>
        </a:xfrm>
        <a:prstGeom prs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GB" sz="1500" kern="1200">
            <a:solidFill>
              <a:schemeClr val="tx1"/>
            </a:solidFill>
          </a:endParaRPr>
        </a:p>
      </dsp:txBody>
      <dsp:txXfrm rot="-5400000">
        <a:off x="10249686" y="1559644"/>
        <a:ext cx="329557" cy="328671"/>
      </dsp:txXfrm>
    </dsp:sp>
    <dsp:sp modelId="{107988D5-7D2C-41C1-8425-A4DF9248F6E0}">
      <dsp:nvSpPr>
        <dsp:cNvPr id="0" name=""/>
        <dsp:cNvSpPr/>
      </dsp:nvSpPr>
      <dsp:spPr>
        <a:xfrm>
          <a:off x="9307081" y="2250651"/>
          <a:ext cx="2214765" cy="1328859"/>
        </a:xfrm>
        <a:prstGeom prst="roundRect">
          <a:avLst>
            <a:gd name="adj" fmla="val 10000"/>
          </a:avLst>
        </a:prstGeom>
        <a:solidFill>
          <a:schemeClr val="accent6">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kern="1200" dirty="0">
              <a:solidFill>
                <a:schemeClr val="tx1"/>
              </a:solidFill>
            </a:rPr>
            <a:t>Firefly Algorithm</a:t>
          </a:r>
        </a:p>
      </dsp:txBody>
      <dsp:txXfrm>
        <a:off x="9346002" y="2289572"/>
        <a:ext cx="2136923" cy="1251017"/>
      </dsp:txXfrm>
    </dsp:sp>
    <dsp:sp modelId="{54DB4D26-657A-42D2-A18B-2B6369A7BC20}">
      <dsp:nvSpPr>
        <dsp:cNvPr id="0" name=""/>
        <dsp:cNvSpPr/>
      </dsp:nvSpPr>
      <dsp:spPr>
        <a:xfrm rot="10800000">
          <a:off x="8642651" y="2640450"/>
          <a:ext cx="469530" cy="549261"/>
        </a:xfrm>
        <a:prstGeom prst="rightArrow">
          <a:avLst>
            <a:gd name="adj1" fmla="val 60000"/>
            <a:gd name="adj2" fmla="val 5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GB" sz="1500" kern="1200">
            <a:solidFill>
              <a:schemeClr val="tx1"/>
            </a:solidFill>
          </a:endParaRPr>
        </a:p>
      </dsp:txBody>
      <dsp:txXfrm rot="10800000">
        <a:off x="8783510" y="2750302"/>
        <a:ext cx="328671" cy="329557"/>
      </dsp:txXfrm>
    </dsp:sp>
    <dsp:sp modelId="{E0FFA176-459D-4F60-8635-5354ABC808EC}">
      <dsp:nvSpPr>
        <dsp:cNvPr id="0" name=""/>
        <dsp:cNvSpPr/>
      </dsp:nvSpPr>
      <dsp:spPr>
        <a:xfrm>
          <a:off x="6206409" y="2250651"/>
          <a:ext cx="2214765" cy="1328859"/>
        </a:xfrm>
        <a:prstGeom prst="roundRect">
          <a:avLst>
            <a:gd name="adj" fmla="val 10000"/>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kern="1200" dirty="0">
              <a:solidFill>
                <a:schemeClr val="tx1"/>
              </a:solidFill>
            </a:rPr>
            <a:t>Optimal</a:t>
          </a:r>
        </a:p>
        <a:p>
          <a:pPr marL="0" lvl="0" indent="0" algn="ctr" defTabSz="800100">
            <a:lnSpc>
              <a:spcPct val="90000"/>
            </a:lnSpc>
            <a:spcBef>
              <a:spcPct val="0"/>
            </a:spcBef>
            <a:spcAft>
              <a:spcPct val="35000"/>
            </a:spcAft>
            <a:buNone/>
          </a:pPr>
          <a:r>
            <a:rPr lang="en-GB" sz="1800" kern="1200" dirty="0">
              <a:solidFill>
                <a:schemeClr val="tx1"/>
              </a:solidFill>
            </a:rPr>
            <a:t>Hyperparameters</a:t>
          </a:r>
        </a:p>
      </dsp:txBody>
      <dsp:txXfrm>
        <a:off x="6245330" y="2289572"/>
        <a:ext cx="2136923" cy="1251017"/>
      </dsp:txXfrm>
    </dsp:sp>
    <dsp:sp modelId="{6852E06F-EA74-44E2-80FE-4D4E8A6B39F6}">
      <dsp:nvSpPr>
        <dsp:cNvPr id="0" name=""/>
        <dsp:cNvSpPr/>
      </dsp:nvSpPr>
      <dsp:spPr>
        <a:xfrm rot="10800000">
          <a:off x="5541979" y="2640450"/>
          <a:ext cx="469530" cy="549261"/>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GB" sz="1500" kern="1200">
            <a:solidFill>
              <a:schemeClr val="tx1"/>
            </a:solidFill>
          </a:endParaRPr>
        </a:p>
      </dsp:txBody>
      <dsp:txXfrm rot="10800000">
        <a:off x="5682838" y="2750302"/>
        <a:ext cx="328671" cy="329557"/>
      </dsp:txXfrm>
    </dsp:sp>
    <dsp:sp modelId="{C873238A-D140-42C7-98EC-24A4E0857239}">
      <dsp:nvSpPr>
        <dsp:cNvPr id="0" name=""/>
        <dsp:cNvSpPr/>
      </dsp:nvSpPr>
      <dsp:spPr>
        <a:xfrm>
          <a:off x="3105737" y="2250651"/>
          <a:ext cx="2214765" cy="1328859"/>
        </a:xfrm>
        <a:prstGeom prst="roundRect">
          <a:avLst>
            <a:gd name="adj" fmla="val 10000"/>
          </a:avLst>
        </a:prstGeom>
        <a:solidFill>
          <a:schemeClr val="accent3">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kern="1200" dirty="0">
              <a:solidFill>
                <a:schemeClr val="tx1"/>
              </a:solidFill>
            </a:rPr>
            <a:t>LSSVR training model</a:t>
          </a:r>
        </a:p>
      </dsp:txBody>
      <dsp:txXfrm>
        <a:off x="3144658" y="2289572"/>
        <a:ext cx="2136923" cy="1251017"/>
      </dsp:txXfrm>
    </dsp:sp>
    <dsp:sp modelId="{5DC56D2C-759A-41FD-BDB6-13DCBE92BA96}">
      <dsp:nvSpPr>
        <dsp:cNvPr id="0" name=""/>
        <dsp:cNvSpPr/>
      </dsp:nvSpPr>
      <dsp:spPr>
        <a:xfrm rot="10800000">
          <a:off x="2441307" y="2640450"/>
          <a:ext cx="469530" cy="549261"/>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GB" sz="1500" kern="1200">
            <a:solidFill>
              <a:schemeClr val="tx1"/>
            </a:solidFill>
          </a:endParaRPr>
        </a:p>
      </dsp:txBody>
      <dsp:txXfrm rot="10800000">
        <a:off x="2582166" y="2750302"/>
        <a:ext cx="328671" cy="329557"/>
      </dsp:txXfrm>
    </dsp:sp>
    <dsp:sp modelId="{DAA838AA-C9F4-428A-A6B6-5AA235020EFB}">
      <dsp:nvSpPr>
        <dsp:cNvPr id="0" name=""/>
        <dsp:cNvSpPr/>
      </dsp:nvSpPr>
      <dsp:spPr>
        <a:xfrm>
          <a:off x="5065" y="2250651"/>
          <a:ext cx="2214765" cy="1328859"/>
        </a:xfrm>
        <a:prstGeom prst="roundRect">
          <a:avLst>
            <a:gd name="adj" fmla="val 10000"/>
          </a:avLst>
        </a:prstGeom>
        <a:solidFill>
          <a:schemeClr val="accent4">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kern="1200" dirty="0">
              <a:solidFill>
                <a:schemeClr val="tx1"/>
              </a:solidFill>
            </a:rPr>
            <a:t>Save Model</a:t>
          </a:r>
        </a:p>
      </dsp:txBody>
      <dsp:txXfrm>
        <a:off x="43986" y="2289572"/>
        <a:ext cx="2136923" cy="1251017"/>
      </dsp:txXfrm>
    </dsp:sp>
  </dsp:spTree>
</dsp:drawing>
</file>

<file path=ppt/diagrams/layout1.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C35216A-0994-4812-A334-1045398A0142}" type="datetimeFigureOut">
              <a:rPr lang="en-GB" smtClean="0"/>
              <a:t>17/02/2018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FCF9359-D7FF-488A-9987-087B30C3B48C}" type="slidenum">
              <a:rPr lang="en-GB" smtClean="0"/>
              <a:t>‹#›</a:t>
            </a:fld>
            <a:endParaRPr lang="en-GB"/>
          </a:p>
        </p:txBody>
      </p:sp>
    </p:spTree>
    <p:extLst>
      <p:ext uri="{BB962C8B-B14F-4D97-AF65-F5344CB8AC3E}">
        <p14:creationId xmlns:p14="http://schemas.microsoft.com/office/powerpoint/2010/main" val="33840362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1C35216A-0994-4812-A334-1045398A0142}" type="datetimeFigureOut">
              <a:rPr lang="en-GB" smtClean="0"/>
              <a:t>17/02/2018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FCF9359-D7FF-488A-9987-087B30C3B48C}" type="slidenum">
              <a:rPr lang="en-GB" smtClean="0"/>
              <a:t>‹#›</a:t>
            </a:fld>
            <a:endParaRPr lang="en-GB"/>
          </a:p>
        </p:txBody>
      </p:sp>
    </p:spTree>
    <p:extLst>
      <p:ext uri="{BB962C8B-B14F-4D97-AF65-F5344CB8AC3E}">
        <p14:creationId xmlns:p14="http://schemas.microsoft.com/office/powerpoint/2010/main" val="7939936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1C35216A-0994-4812-A334-1045398A0142}" type="datetimeFigureOut">
              <a:rPr lang="en-GB" smtClean="0"/>
              <a:t>17/02/2018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FCF9359-D7FF-488A-9987-087B30C3B48C}" type="slidenum">
              <a:rPr lang="en-GB" smtClean="0"/>
              <a:t>‹#›</a:t>
            </a:fld>
            <a:endParaRPr lang="en-GB"/>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2736064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1C35216A-0994-4812-A334-1045398A0142}" type="datetimeFigureOut">
              <a:rPr lang="en-GB" smtClean="0"/>
              <a:t>17/02/2018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FCF9359-D7FF-488A-9987-087B30C3B48C}" type="slidenum">
              <a:rPr lang="en-GB" smtClean="0"/>
              <a:t>‹#›</a:t>
            </a:fld>
            <a:endParaRPr lang="en-GB"/>
          </a:p>
        </p:txBody>
      </p:sp>
    </p:spTree>
    <p:extLst>
      <p:ext uri="{BB962C8B-B14F-4D97-AF65-F5344CB8AC3E}">
        <p14:creationId xmlns:p14="http://schemas.microsoft.com/office/powerpoint/2010/main" val="126351712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1C35216A-0994-4812-A334-1045398A0142}" type="datetimeFigureOut">
              <a:rPr lang="en-GB" smtClean="0"/>
              <a:t>17/02/2018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FCF9359-D7FF-488A-9987-087B30C3B48C}" type="slidenum">
              <a:rPr lang="en-GB" smtClean="0"/>
              <a:t>‹#›</a:t>
            </a:fld>
            <a:endParaRPr lang="en-GB"/>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84656255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1C35216A-0994-4812-A334-1045398A0142}" type="datetimeFigureOut">
              <a:rPr lang="en-GB" smtClean="0"/>
              <a:t>17/02/2018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FCF9359-D7FF-488A-9987-087B30C3B48C}" type="slidenum">
              <a:rPr lang="en-GB" smtClean="0"/>
              <a:t>‹#›</a:t>
            </a:fld>
            <a:endParaRPr lang="en-GB"/>
          </a:p>
        </p:txBody>
      </p:sp>
    </p:spTree>
    <p:extLst>
      <p:ext uri="{BB962C8B-B14F-4D97-AF65-F5344CB8AC3E}">
        <p14:creationId xmlns:p14="http://schemas.microsoft.com/office/powerpoint/2010/main" val="113933108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C35216A-0994-4812-A334-1045398A0142}" type="datetimeFigureOut">
              <a:rPr lang="en-GB" smtClean="0"/>
              <a:t>17/02/2018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FCF9359-D7FF-488A-9987-087B30C3B48C}" type="slidenum">
              <a:rPr lang="en-GB" smtClean="0"/>
              <a:t>‹#›</a:t>
            </a:fld>
            <a:endParaRPr lang="en-GB"/>
          </a:p>
        </p:txBody>
      </p:sp>
    </p:spTree>
    <p:extLst>
      <p:ext uri="{BB962C8B-B14F-4D97-AF65-F5344CB8AC3E}">
        <p14:creationId xmlns:p14="http://schemas.microsoft.com/office/powerpoint/2010/main" val="225288881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C35216A-0994-4812-A334-1045398A0142}" type="datetimeFigureOut">
              <a:rPr lang="en-GB" smtClean="0"/>
              <a:t>17/02/2018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FCF9359-D7FF-488A-9987-087B30C3B48C}" type="slidenum">
              <a:rPr lang="en-GB" smtClean="0"/>
              <a:t>‹#›</a:t>
            </a:fld>
            <a:endParaRPr lang="en-GB"/>
          </a:p>
        </p:txBody>
      </p:sp>
    </p:spTree>
    <p:extLst>
      <p:ext uri="{BB962C8B-B14F-4D97-AF65-F5344CB8AC3E}">
        <p14:creationId xmlns:p14="http://schemas.microsoft.com/office/powerpoint/2010/main" val="339583748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C35216A-0994-4812-A334-1045398A0142}" type="datetimeFigureOut">
              <a:rPr lang="en-GB" smtClean="0"/>
              <a:t>17/02/2018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FCF9359-D7FF-488A-9987-087B30C3B48C}" type="slidenum">
              <a:rPr lang="en-GB" smtClean="0"/>
              <a:t>‹#›</a:t>
            </a:fld>
            <a:endParaRPr lang="en-GB"/>
          </a:p>
        </p:txBody>
      </p:sp>
    </p:spTree>
    <p:extLst>
      <p:ext uri="{BB962C8B-B14F-4D97-AF65-F5344CB8AC3E}">
        <p14:creationId xmlns:p14="http://schemas.microsoft.com/office/powerpoint/2010/main" val="113509320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1C35216A-0994-4812-A334-1045398A0142}" type="datetimeFigureOut">
              <a:rPr lang="en-GB" smtClean="0"/>
              <a:t>17/02/2018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FCF9359-D7FF-488A-9987-087B30C3B48C}" type="slidenum">
              <a:rPr lang="en-GB" smtClean="0"/>
              <a:t>‹#›</a:t>
            </a:fld>
            <a:endParaRPr lang="en-GB"/>
          </a:p>
        </p:txBody>
      </p:sp>
    </p:spTree>
    <p:extLst>
      <p:ext uri="{BB962C8B-B14F-4D97-AF65-F5344CB8AC3E}">
        <p14:creationId xmlns:p14="http://schemas.microsoft.com/office/powerpoint/2010/main" val="277817136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1C35216A-0994-4812-A334-1045398A0142}" type="datetimeFigureOut">
              <a:rPr lang="en-GB" smtClean="0"/>
              <a:t>17/02/2018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FCF9359-D7FF-488A-9987-087B30C3B48C}" type="slidenum">
              <a:rPr lang="en-GB" smtClean="0"/>
              <a:t>‹#›</a:t>
            </a:fld>
            <a:endParaRPr lang="en-GB"/>
          </a:p>
        </p:txBody>
      </p:sp>
    </p:spTree>
    <p:extLst>
      <p:ext uri="{BB962C8B-B14F-4D97-AF65-F5344CB8AC3E}">
        <p14:creationId xmlns:p14="http://schemas.microsoft.com/office/powerpoint/2010/main" val="10712998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C35216A-0994-4812-A334-1045398A0142}" type="datetimeFigureOut">
              <a:rPr lang="en-GB" smtClean="0"/>
              <a:t>17/02/2018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FCF9359-D7FF-488A-9987-087B30C3B48C}" type="slidenum">
              <a:rPr lang="en-GB" smtClean="0"/>
              <a:t>‹#›</a:t>
            </a:fld>
            <a:endParaRPr lang="en-GB"/>
          </a:p>
        </p:txBody>
      </p:sp>
    </p:spTree>
    <p:extLst>
      <p:ext uri="{BB962C8B-B14F-4D97-AF65-F5344CB8AC3E}">
        <p14:creationId xmlns:p14="http://schemas.microsoft.com/office/powerpoint/2010/main" val="173131365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C35216A-0994-4812-A334-1045398A0142}" type="datetimeFigureOut">
              <a:rPr lang="en-GB" smtClean="0"/>
              <a:t>17/02/2018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AFCF9359-D7FF-488A-9987-087B30C3B48C}" type="slidenum">
              <a:rPr lang="en-GB" smtClean="0"/>
              <a:t>‹#›</a:t>
            </a:fld>
            <a:endParaRPr lang="en-GB"/>
          </a:p>
        </p:txBody>
      </p:sp>
    </p:spTree>
    <p:extLst>
      <p:ext uri="{BB962C8B-B14F-4D97-AF65-F5344CB8AC3E}">
        <p14:creationId xmlns:p14="http://schemas.microsoft.com/office/powerpoint/2010/main" val="370943212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C35216A-0994-4812-A334-1045398A0142}" type="datetimeFigureOut">
              <a:rPr lang="en-GB" smtClean="0"/>
              <a:t>17/02/2018</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AFCF9359-D7FF-488A-9987-087B30C3B48C}" type="slidenum">
              <a:rPr lang="en-GB" smtClean="0"/>
              <a:t>‹#›</a:t>
            </a:fld>
            <a:endParaRPr lang="en-GB"/>
          </a:p>
        </p:txBody>
      </p:sp>
    </p:spTree>
    <p:extLst>
      <p:ext uri="{BB962C8B-B14F-4D97-AF65-F5344CB8AC3E}">
        <p14:creationId xmlns:p14="http://schemas.microsoft.com/office/powerpoint/2010/main" val="320557394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1C35216A-0994-4812-A334-1045398A0142}" type="datetimeFigureOut">
              <a:rPr lang="en-GB" smtClean="0"/>
              <a:t>17/02/2018</a:t>
            </a:fld>
            <a:endParaRPr lang="en-GB"/>
          </a:p>
        </p:txBody>
      </p:sp>
      <p:sp>
        <p:nvSpPr>
          <p:cNvPr id="5" name="Footer Placeholder 3"/>
          <p:cNvSpPr>
            <a:spLocks noGrp="1"/>
          </p:cNvSpPr>
          <p:nvPr>
            <p:ph type="ftr" sz="quarter" idx="11"/>
          </p:nvPr>
        </p:nvSpPr>
        <p:spPr/>
        <p:txBody>
          <a:bodyPr/>
          <a:lstStyle/>
          <a:p>
            <a:endParaRPr lang="en-GB"/>
          </a:p>
        </p:txBody>
      </p:sp>
      <p:sp>
        <p:nvSpPr>
          <p:cNvPr id="6" name="Slide Number Placeholder 4"/>
          <p:cNvSpPr>
            <a:spLocks noGrp="1"/>
          </p:cNvSpPr>
          <p:nvPr>
            <p:ph type="sldNum" sz="quarter" idx="12"/>
          </p:nvPr>
        </p:nvSpPr>
        <p:spPr/>
        <p:txBody>
          <a:bodyPr/>
          <a:lstStyle/>
          <a:p>
            <a:fld id="{AFCF9359-D7FF-488A-9987-087B30C3B48C}" type="slidenum">
              <a:rPr lang="en-GB" smtClean="0"/>
              <a:t>‹#›</a:t>
            </a:fld>
            <a:endParaRPr lang="en-GB"/>
          </a:p>
        </p:txBody>
      </p:sp>
    </p:spTree>
    <p:extLst>
      <p:ext uri="{BB962C8B-B14F-4D97-AF65-F5344CB8AC3E}">
        <p14:creationId xmlns:p14="http://schemas.microsoft.com/office/powerpoint/2010/main" val="265158906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1C35216A-0994-4812-A334-1045398A0142}" type="datetimeFigureOut">
              <a:rPr lang="en-GB" smtClean="0"/>
              <a:t>17/02/2018</a:t>
            </a:fld>
            <a:endParaRPr lang="en-GB"/>
          </a:p>
        </p:txBody>
      </p:sp>
      <p:sp>
        <p:nvSpPr>
          <p:cNvPr id="5" name="Footer Placeholder 2"/>
          <p:cNvSpPr>
            <a:spLocks noGrp="1"/>
          </p:cNvSpPr>
          <p:nvPr>
            <p:ph type="ftr" sz="quarter" idx="11"/>
          </p:nvPr>
        </p:nvSpPr>
        <p:spPr/>
        <p:txBody>
          <a:bodyPr/>
          <a:lstStyle/>
          <a:p>
            <a:endParaRPr lang="en-GB"/>
          </a:p>
        </p:txBody>
      </p:sp>
      <p:sp>
        <p:nvSpPr>
          <p:cNvPr id="6" name="Slide Number Placeholder 3"/>
          <p:cNvSpPr>
            <a:spLocks noGrp="1"/>
          </p:cNvSpPr>
          <p:nvPr>
            <p:ph type="sldNum" sz="quarter" idx="12"/>
          </p:nvPr>
        </p:nvSpPr>
        <p:spPr/>
        <p:txBody>
          <a:bodyPr/>
          <a:lstStyle/>
          <a:p>
            <a:fld id="{AFCF9359-D7FF-488A-9987-087B30C3B48C}" type="slidenum">
              <a:rPr lang="en-GB" smtClean="0"/>
              <a:t>‹#›</a:t>
            </a:fld>
            <a:endParaRPr lang="en-GB"/>
          </a:p>
        </p:txBody>
      </p:sp>
    </p:spTree>
    <p:extLst>
      <p:ext uri="{BB962C8B-B14F-4D97-AF65-F5344CB8AC3E}">
        <p14:creationId xmlns:p14="http://schemas.microsoft.com/office/powerpoint/2010/main" val="284953503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7" name="Date Placeholder 4"/>
          <p:cNvSpPr>
            <a:spLocks noGrp="1"/>
          </p:cNvSpPr>
          <p:nvPr>
            <p:ph type="dt" sz="half" idx="10"/>
          </p:nvPr>
        </p:nvSpPr>
        <p:spPr/>
        <p:txBody>
          <a:bodyPr/>
          <a:lstStyle/>
          <a:p>
            <a:fld id="{1C35216A-0994-4812-A334-1045398A0142}" type="datetimeFigureOut">
              <a:rPr lang="en-GB" smtClean="0"/>
              <a:t>17/02/2018</a:t>
            </a:fld>
            <a:endParaRPr lang="en-GB"/>
          </a:p>
        </p:txBody>
      </p:sp>
      <p:sp>
        <p:nvSpPr>
          <p:cNvPr id="5" name="Footer Placeholder 5"/>
          <p:cNvSpPr>
            <a:spLocks noGrp="1"/>
          </p:cNvSpPr>
          <p:nvPr>
            <p:ph type="ftr" sz="quarter" idx="11"/>
          </p:nvPr>
        </p:nvSpPr>
        <p:spPr/>
        <p:txBody>
          <a:bodyPr/>
          <a:lstStyle/>
          <a:p>
            <a:endParaRPr lang="en-GB"/>
          </a:p>
        </p:txBody>
      </p:sp>
      <p:sp>
        <p:nvSpPr>
          <p:cNvPr id="6" name="Slide Number Placeholder 6"/>
          <p:cNvSpPr>
            <a:spLocks noGrp="1"/>
          </p:cNvSpPr>
          <p:nvPr>
            <p:ph type="sldNum" sz="quarter" idx="12"/>
          </p:nvPr>
        </p:nvSpPr>
        <p:spPr/>
        <p:txBody>
          <a:bodyPr/>
          <a:lstStyle/>
          <a:p>
            <a:fld id="{AFCF9359-D7FF-488A-9987-087B30C3B48C}" type="slidenum">
              <a:rPr lang="en-GB" smtClean="0"/>
              <a:t>‹#›</a:t>
            </a:fld>
            <a:endParaRPr lang="en-GB"/>
          </a:p>
        </p:txBody>
      </p:sp>
    </p:spTree>
    <p:extLst>
      <p:ext uri="{BB962C8B-B14F-4D97-AF65-F5344CB8AC3E}">
        <p14:creationId xmlns:p14="http://schemas.microsoft.com/office/powerpoint/2010/main" val="400938708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1C35216A-0994-4812-A334-1045398A0142}" type="datetimeFigureOut">
              <a:rPr lang="en-GB" smtClean="0"/>
              <a:t>17/02/2018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AFCF9359-D7FF-488A-9987-087B30C3B48C}" type="slidenum">
              <a:rPr lang="en-GB" smtClean="0"/>
              <a:t>‹#›</a:t>
            </a:fld>
            <a:endParaRPr lang="en-GB"/>
          </a:p>
        </p:txBody>
      </p:sp>
    </p:spTree>
    <p:extLst>
      <p:ext uri="{BB962C8B-B14F-4D97-AF65-F5344CB8AC3E}">
        <p14:creationId xmlns:p14="http://schemas.microsoft.com/office/powerpoint/2010/main" val="413656287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1C35216A-0994-4812-A334-1045398A0142}" type="datetimeFigureOut">
              <a:rPr lang="en-GB" smtClean="0"/>
              <a:t>17/02/2018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AFCF9359-D7FF-488A-9987-087B30C3B48C}" type="slidenum">
              <a:rPr lang="en-GB" smtClean="0"/>
              <a:t>‹#›</a:t>
            </a:fld>
            <a:endParaRPr lang="en-GB"/>
          </a:p>
        </p:txBody>
      </p:sp>
    </p:spTree>
    <p:extLst>
      <p:ext uri="{BB962C8B-B14F-4D97-AF65-F5344CB8AC3E}">
        <p14:creationId xmlns:p14="http://schemas.microsoft.com/office/powerpoint/2010/main" val="98293639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1C35216A-0994-4812-A334-1045398A0142}" type="datetimeFigureOut">
              <a:rPr lang="en-GB" smtClean="0"/>
              <a:t>17/02/2018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FCF9359-D7FF-488A-9987-087B30C3B48C}" type="slidenum">
              <a:rPr lang="en-GB" smtClean="0"/>
              <a:t>‹#›</a:t>
            </a:fld>
            <a:endParaRPr lang="en-GB"/>
          </a:p>
        </p:txBody>
      </p:sp>
    </p:spTree>
    <p:extLst>
      <p:ext uri="{BB962C8B-B14F-4D97-AF65-F5344CB8AC3E}">
        <p14:creationId xmlns:p14="http://schemas.microsoft.com/office/powerpoint/2010/main" val="392935285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1C35216A-0994-4812-A334-1045398A0142}" type="datetimeFigureOut">
              <a:rPr lang="en-GB" smtClean="0"/>
              <a:t>17/02/2018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FCF9359-D7FF-488A-9987-087B30C3B48C}" type="slidenum">
              <a:rPr lang="en-GB" smtClean="0"/>
              <a:t>‹#›</a:t>
            </a:fld>
            <a:endParaRPr lang="en-GB"/>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100143931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1C35216A-0994-4812-A334-1045398A0142}" type="datetimeFigureOut">
              <a:rPr lang="en-GB" smtClean="0"/>
              <a:t>17/02/2018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FCF9359-D7FF-488A-9987-087B30C3B48C}" type="slidenum">
              <a:rPr lang="en-GB" smtClean="0"/>
              <a:t>‹#›</a:t>
            </a:fld>
            <a:endParaRPr lang="en-GB"/>
          </a:p>
        </p:txBody>
      </p:sp>
    </p:spTree>
    <p:extLst>
      <p:ext uri="{BB962C8B-B14F-4D97-AF65-F5344CB8AC3E}">
        <p14:creationId xmlns:p14="http://schemas.microsoft.com/office/powerpoint/2010/main" val="9000709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1C35216A-0994-4812-A334-1045398A0142}" type="datetimeFigureOut">
              <a:rPr lang="en-GB" smtClean="0"/>
              <a:t>17/02/2018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FCF9359-D7FF-488A-9987-087B30C3B48C}" type="slidenum">
              <a:rPr lang="en-GB" smtClean="0"/>
              <a:t>‹#›</a:t>
            </a:fld>
            <a:endParaRPr lang="en-GB"/>
          </a:p>
        </p:txBody>
      </p:sp>
    </p:spTree>
    <p:extLst>
      <p:ext uri="{BB962C8B-B14F-4D97-AF65-F5344CB8AC3E}">
        <p14:creationId xmlns:p14="http://schemas.microsoft.com/office/powerpoint/2010/main" val="75790870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1C35216A-0994-4812-A334-1045398A0142}" type="datetimeFigureOut">
              <a:rPr lang="en-GB" smtClean="0"/>
              <a:t>17/02/2018</a:t>
            </a:fld>
            <a:endParaRPr lang="en-GB"/>
          </a:p>
        </p:txBody>
      </p:sp>
      <p:sp>
        <p:nvSpPr>
          <p:cNvPr id="4"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FCF9359-D7FF-488A-9987-087B30C3B48C}" type="slidenum">
              <a:rPr lang="en-GB" smtClean="0"/>
              <a:t>‹#›</a:t>
            </a:fld>
            <a:endParaRPr lang="en-GB"/>
          </a:p>
        </p:txBody>
      </p:sp>
    </p:spTree>
    <p:extLst>
      <p:ext uri="{BB962C8B-B14F-4D97-AF65-F5344CB8AC3E}">
        <p14:creationId xmlns:p14="http://schemas.microsoft.com/office/powerpoint/2010/main" val="44775488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1C35216A-0994-4812-A334-1045398A0142}" type="datetimeFigureOut">
              <a:rPr lang="en-GB" smtClean="0"/>
              <a:t>17/02/2018</a:t>
            </a:fld>
            <a:endParaRPr lang="en-GB"/>
          </a:p>
        </p:txBody>
      </p:sp>
      <p:sp>
        <p:nvSpPr>
          <p:cNvPr id="4"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FCF9359-D7FF-488A-9987-087B30C3B48C}" type="slidenum">
              <a:rPr lang="en-GB" smtClean="0"/>
              <a:t>‹#›</a:t>
            </a:fld>
            <a:endParaRPr lang="en-GB"/>
          </a:p>
        </p:txBody>
      </p:sp>
    </p:spTree>
    <p:extLst>
      <p:ext uri="{BB962C8B-B14F-4D97-AF65-F5344CB8AC3E}">
        <p14:creationId xmlns:p14="http://schemas.microsoft.com/office/powerpoint/2010/main" val="59294404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C35216A-0994-4812-A334-1045398A0142}" type="datetimeFigureOut">
              <a:rPr lang="en-GB" smtClean="0"/>
              <a:t>17/02/2018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FCF9359-D7FF-488A-9987-087B30C3B48C}" type="slidenum">
              <a:rPr lang="en-GB" smtClean="0"/>
              <a:t>‹#›</a:t>
            </a:fld>
            <a:endParaRPr lang="en-GB"/>
          </a:p>
        </p:txBody>
      </p:sp>
    </p:spTree>
    <p:extLst>
      <p:ext uri="{BB962C8B-B14F-4D97-AF65-F5344CB8AC3E}">
        <p14:creationId xmlns:p14="http://schemas.microsoft.com/office/powerpoint/2010/main" val="364348468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C35216A-0994-4812-A334-1045398A0142}" type="datetimeFigureOut">
              <a:rPr lang="en-GB" smtClean="0"/>
              <a:t>17/02/2018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FCF9359-D7FF-488A-9987-087B30C3B48C}" type="slidenum">
              <a:rPr lang="en-GB" smtClean="0"/>
              <a:t>‹#›</a:t>
            </a:fld>
            <a:endParaRPr lang="en-GB"/>
          </a:p>
        </p:txBody>
      </p:sp>
    </p:spTree>
    <p:extLst>
      <p:ext uri="{BB962C8B-B14F-4D97-AF65-F5344CB8AC3E}">
        <p14:creationId xmlns:p14="http://schemas.microsoft.com/office/powerpoint/2010/main" val="194634489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C35216A-0994-4812-A334-1045398A0142}" type="datetimeFigureOut">
              <a:rPr lang="en-GB" smtClean="0"/>
              <a:t>17/02/2018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FCF9359-D7FF-488A-9987-087B30C3B48C}" type="slidenum">
              <a:rPr lang="en-GB" smtClean="0"/>
              <a:t>‹#›</a:t>
            </a:fld>
            <a:endParaRPr lang="en-GB"/>
          </a:p>
        </p:txBody>
      </p:sp>
    </p:spTree>
    <p:extLst>
      <p:ext uri="{BB962C8B-B14F-4D97-AF65-F5344CB8AC3E}">
        <p14:creationId xmlns:p14="http://schemas.microsoft.com/office/powerpoint/2010/main" val="153238754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C35216A-0994-4812-A334-1045398A0142}" type="datetimeFigureOut">
              <a:rPr lang="en-GB" smtClean="0"/>
              <a:t>17/02/2018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FCF9359-D7FF-488A-9987-087B30C3B48C}" type="slidenum">
              <a:rPr lang="en-GB" smtClean="0"/>
              <a:t>‹#›</a:t>
            </a:fld>
            <a:endParaRPr lang="en-GB"/>
          </a:p>
        </p:txBody>
      </p:sp>
    </p:spTree>
    <p:extLst>
      <p:ext uri="{BB962C8B-B14F-4D97-AF65-F5344CB8AC3E}">
        <p14:creationId xmlns:p14="http://schemas.microsoft.com/office/powerpoint/2010/main" val="130296343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1C35216A-0994-4812-A334-1045398A0142}" type="datetimeFigureOut">
              <a:rPr lang="en-GB" smtClean="0"/>
              <a:t>17/02/2018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FCF9359-D7FF-488A-9987-087B30C3B48C}" type="slidenum">
              <a:rPr lang="en-GB" smtClean="0"/>
              <a:t>‹#›</a:t>
            </a:fld>
            <a:endParaRPr lang="en-GB"/>
          </a:p>
        </p:txBody>
      </p:sp>
    </p:spTree>
    <p:extLst>
      <p:ext uri="{BB962C8B-B14F-4D97-AF65-F5344CB8AC3E}">
        <p14:creationId xmlns:p14="http://schemas.microsoft.com/office/powerpoint/2010/main" val="387419563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C35216A-0994-4812-A334-1045398A0142}" type="datetimeFigureOut">
              <a:rPr lang="en-GB" smtClean="0"/>
              <a:t>17/02/2018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AFCF9359-D7FF-488A-9987-087B30C3B48C}" type="slidenum">
              <a:rPr lang="en-GB" smtClean="0"/>
              <a:t>‹#›</a:t>
            </a:fld>
            <a:endParaRPr lang="en-GB"/>
          </a:p>
        </p:txBody>
      </p:sp>
    </p:spTree>
    <p:extLst>
      <p:ext uri="{BB962C8B-B14F-4D97-AF65-F5344CB8AC3E}">
        <p14:creationId xmlns:p14="http://schemas.microsoft.com/office/powerpoint/2010/main" val="342308715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C35216A-0994-4812-A334-1045398A0142}" type="datetimeFigureOut">
              <a:rPr lang="en-GB" smtClean="0"/>
              <a:t>17/02/2018</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AFCF9359-D7FF-488A-9987-087B30C3B48C}" type="slidenum">
              <a:rPr lang="en-GB" smtClean="0"/>
              <a:t>‹#›</a:t>
            </a:fld>
            <a:endParaRPr lang="en-GB"/>
          </a:p>
        </p:txBody>
      </p:sp>
    </p:spTree>
    <p:extLst>
      <p:ext uri="{BB962C8B-B14F-4D97-AF65-F5344CB8AC3E}">
        <p14:creationId xmlns:p14="http://schemas.microsoft.com/office/powerpoint/2010/main" val="232758208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1C35216A-0994-4812-A334-1045398A0142}" type="datetimeFigureOut">
              <a:rPr lang="en-GB" smtClean="0"/>
              <a:t>17/02/2018</a:t>
            </a:fld>
            <a:endParaRPr lang="en-GB"/>
          </a:p>
        </p:txBody>
      </p:sp>
      <p:sp>
        <p:nvSpPr>
          <p:cNvPr id="5" name="Footer Placeholder 3"/>
          <p:cNvSpPr>
            <a:spLocks noGrp="1"/>
          </p:cNvSpPr>
          <p:nvPr>
            <p:ph type="ftr" sz="quarter" idx="11"/>
          </p:nvPr>
        </p:nvSpPr>
        <p:spPr/>
        <p:txBody>
          <a:bodyPr/>
          <a:lstStyle/>
          <a:p>
            <a:endParaRPr lang="en-GB"/>
          </a:p>
        </p:txBody>
      </p:sp>
      <p:sp>
        <p:nvSpPr>
          <p:cNvPr id="6" name="Slide Number Placeholder 4"/>
          <p:cNvSpPr>
            <a:spLocks noGrp="1"/>
          </p:cNvSpPr>
          <p:nvPr>
            <p:ph type="sldNum" sz="quarter" idx="12"/>
          </p:nvPr>
        </p:nvSpPr>
        <p:spPr/>
        <p:txBody>
          <a:bodyPr/>
          <a:lstStyle/>
          <a:p>
            <a:fld id="{AFCF9359-D7FF-488A-9987-087B30C3B48C}" type="slidenum">
              <a:rPr lang="en-GB" smtClean="0"/>
              <a:t>‹#›</a:t>
            </a:fld>
            <a:endParaRPr lang="en-GB"/>
          </a:p>
        </p:txBody>
      </p:sp>
    </p:spTree>
    <p:extLst>
      <p:ext uri="{BB962C8B-B14F-4D97-AF65-F5344CB8AC3E}">
        <p14:creationId xmlns:p14="http://schemas.microsoft.com/office/powerpoint/2010/main" val="17841735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C35216A-0994-4812-A334-1045398A0142}" type="datetimeFigureOut">
              <a:rPr lang="en-GB" smtClean="0"/>
              <a:t>17/02/2018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AFCF9359-D7FF-488A-9987-087B30C3B48C}" type="slidenum">
              <a:rPr lang="en-GB" smtClean="0"/>
              <a:t>‹#›</a:t>
            </a:fld>
            <a:endParaRPr lang="en-GB"/>
          </a:p>
        </p:txBody>
      </p:sp>
    </p:spTree>
    <p:extLst>
      <p:ext uri="{BB962C8B-B14F-4D97-AF65-F5344CB8AC3E}">
        <p14:creationId xmlns:p14="http://schemas.microsoft.com/office/powerpoint/2010/main" val="320675147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1C35216A-0994-4812-A334-1045398A0142}" type="datetimeFigureOut">
              <a:rPr lang="en-GB" smtClean="0"/>
              <a:t>17/02/2018</a:t>
            </a:fld>
            <a:endParaRPr lang="en-GB"/>
          </a:p>
        </p:txBody>
      </p:sp>
      <p:sp>
        <p:nvSpPr>
          <p:cNvPr id="5" name="Footer Placeholder 2"/>
          <p:cNvSpPr>
            <a:spLocks noGrp="1"/>
          </p:cNvSpPr>
          <p:nvPr>
            <p:ph type="ftr" sz="quarter" idx="11"/>
          </p:nvPr>
        </p:nvSpPr>
        <p:spPr/>
        <p:txBody>
          <a:bodyPr/>
          <a:lstStyle/>
          <a:p>
            <a:endParaRPr lang="en-GB"/>
          </a:p>
        </p:txBody>
      </p:sp>
      <p:sp>
        <p:nvSpPr>
          <p:cNvPr id="6" name="Slide Number Placeholder 3"/>
          <p:cNvSpPr>
            <a:spLocks noGrp="1"/>
          </p:cNvSpPr>
          <p:nvPr>
            <p:ph type="sldNum" sz="quarter" idx="12"/>
          </p:nvPr>
        </p:nvSpPr>
        <p:spPr/>
        <p:txBody>
          <a:bodyPr/>
          <a:lstStyle/>
          <a:p>
            <a:fld id="{AFCF9359-D7FF-488A-9987-087B30C3B48C}" type="slidenum">
              <a:rPr lang="en-GB" smtClean="0"/>
              <a:t>‹#›</a:t>
            </a:fld>
            <a:endParaRPr lang="en-GB"/>
          </a:p>
        </p:txBody>
      </p:sp>
    </p:spTree>
    <p:extLst>
      <p:ext uri="{BB962C8B-B14F-4D97-AF65-F5344CB8AC3E}">
        <p14:creationId xmlns:p14="http://schemas.microsoft.com/office/powerpoint/2010/main" val="23195500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4"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7" name="Date Placeholder 4"/>
          <p:cNvSpPr>
            <a:spLocks noGrp="1"/>
          </p:cNvSpPr>
          <p:nvPr>
            <p:ph type="dt" sz="half" idx="10"/>
          </p:nvPr>
        </p:nvSpPr>
        <p:spPr/>
        <p:txBody>
          <a:bodyPr/>
          <a:lstStyle/>
          <a:p>
            <a:fld id="{1C35216A-0994-4812-A334-1045398A0142}" type="datetimeFigureOut">
              <a:rPr lang="en-GB" smtClean="0"/>
              <a:t>17/02/2018</a:t>
            </a:fld>
            <a:endParaRPr lang="en-GB"/>
          </a:p>
        </p:txBody>
      </p:sp>
      <p:sp>
        <p:nvSpPr>
          <p:cNvPr id="5" name="Footer Placeholder 5"/>
          <p:cNvSpPr>
            <a:spLocks noGrp="1"/>
          </p:cNvSpPr>
          <p:nvPr>
            <p:ph type="ftr" sz="quarter" idx="11"/>
          </p:nvPr>
        </p:nvSpPr>
        <p:spPr/>
        <p:txBody>
          <a:bodyPr/>
          <a:lstStyle/>
          <a:p>
            <a:endParaRPr lang="en-GB"/>
          </a:p>
        </p:txBody>
      </p:sp>
      <p:sp>
        <p:nvSpPr>
          <p:cNvPr id="6" name="Slide Number Placeholder 6"/>
          <p:cNvSpPr>
            <a:spLocks noGrp="1"/>
          </p:cNvSpPr>
          <p:nvPr>
            <p:ph type="sldNum" sz="quarter" idx="12"/>
          </p:nvPr>
        </p:nvSpPr>
        <p:spPr/>
        <p:txBody>
          <a:bodyPr/>
          <a:lstStyle/>
          <a:p>
            <a:fld id="{AFCF9359-D7FF-488A-9987-087B30C3B48C}" type="slidenum">
              <a:rPr lang="en-GB" smtClean="0"/>
              <a:t>‹#›</a:t>
            </a:fld>
            <a:endParaRPr lang="en-GB"/>
          </a:p>
        </p:txBody>
      </p:sp>
    </p:spTree>
    <p:extLst>
      <p:ext uri="{BB962C8B-B14F-4D97-AF65-F5344CB8AC3E}">
        <p14:creationId xmlns:p14="http://schemas.microsoft.com/office/powerpoint/2010/main" val="172791076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1C35216A-0994-4812-A334-1045398A0142}" type="datetimeFigureOut">
              <a:rPr lang="en-GB" smtClean="0"/>
              <a:t>17/02/2018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AFCF9359-D7FF-488A-9987-087B30C3B48C}" type="slidenum">
              <a:rPr lang="en-GB" smtClean="0"/>
              <a:t>‹#›</a:t>
            </a:fld>
            <a:endParaRPr lang="en-GB"/>
          </a:p>
        </p:txBody>
      </p:sp>
    </p:spTree>
    <p:extLst>
      <p:ext uri="{BB962C8B-B14F-4D97-AF65-F5344CB8AC3E}">
        <p14:creationId xmlns:p14="http://schemas.microsoft.com/office/powerpoint/2010/main" val="171839881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1C35216A-0994-4812-A334-1045398A0142}" type="datetimeFigureOut">
              <a:rPr lang="en-GB" smtClean="0"/>
              <a:t>17/02/2018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AFCF9359-D7FF-488A-9987-087B30C3B48C}" type="slidenum">
              <a:rPr lang="en-GB" smtClean="0"/>
              <a:t>‹#›</a:t>
            </a:fld>
            <a:endParaRPr lang="en-GB"/>
          </a:p>
        </p:txBody>
      </p:sp>
    </p:spTree>
    <p:extLst>
      <p:ext uri="{BB962C8B-B14F-4D97-AF65-F5344CB8AC3E}">
        <p14:creationId xmlns:p14="http://schemas.microsoft.com/office/powerpoint/2010/main" val="343455551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1C35216A-0994-4812-A334-1045398A0142}" type="datetimeFigureOut">
              <a:rPr lang="en-GB" smtClean="0"/>
              <a:t>17/02/2018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FCF9359-D7FF-488A-9987-087B30C3B48C}" type="slidenum">
              <a:rPr lang="en-GB" smtClean="0"/>
              <a:t>‹#›</a:t>
            </a:fld>
            <a:endParaRPr lang="en-GB"/>
          </a:p>
        </p:txBody>
      </p:sp>
    </p:spTree>
    <p:extLst>
      <p:ext uri="{BB962C8B-B14F-4D97-AF65-F5344CB8AC3E}">
        <p14:creationId xmlns:p14="http://schemas.microsoft.com/office/powerpoint/2010/main" val="297538953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4" name="Text Placeholder 3"/>
          <p:cNvSpPr>
            <a:spLocks noGrp="1"/>
          </p:cNvSpPr>
          <p:nvPr>
            <p:ph type="body" sz="half" idx="13"/>
          </p:nvPr>
        </p:nvSpPr>
        <p:spPr>
          <a:xfrm>
            <a:off x="1930400" y="3771174"/>
            <a:ext cx="7279649" cy="342174"/>
          </a:xfrm>
        </p:spPr>
        <p:txBody>
          <a:bodyPr anchor="t">
            <a:normAutofit/>
          </a:bodyPr>
          <a:lstStyle>
            <a:lvl1pPr marL="0" indent="0">
              <a:buNone/>
              <a:defRPr lang="en-US" sz="1400" b="0" i="0" kern="1200" cap="small" dirty="0">
                <a:solidFill>
                  <a:schemeClr val="accent1"/>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1C35216A-0994-4812-A334-1045398A0142}" type="datetimeFigureOut">
              <a:rPr lang="en-GB" smtClean="0"/>
              <a:t>17/02/2018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FCF9359-D7FF-488A-9987-087B30C3B48C}" type="slidenum">
              <a:rPr lang="en-GB" smtClean="0"/>
              <a:t>‹#›</a:t>
            </a:fld>
            <a:endParaRPr lang="en-GB"/>
          </a:p>
        </p:txBody>
      </p:sp>
      <p:sp>
        <p:nvSpPr>
          <p:cNvPr id="9" name="TextBox 8"/>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
        <p:nvSpPr>
          <p:cNvPr id="13" name="TextBox 12"/>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92742683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1C35216A-0994-4812-A334-1045398A0142}" type="datetimeFigureOut">
              <a:rPr lang="en-GB" smtClean="0"/>
              <a:t>17/02/2018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FCF9359-D7FF-488A-9987-087B30C3B48C}" type="slidenum">
              <a:rPr lang="en-GB" smtClean="0"/>
              <a:t>‹#›</a:t>
            </a:fld>
            <a:endParaRPr lang="en-GB"/>
          </a:p>
        </p:txBody>
      </p:sp>
    </p:spTree>
    <p:extLst>
      <p:ext uri="{BB962C8B-B14F-4D97-AF65-F5344CB8AC3E}">
        <p14:creationId xmlns:p14="http://schemas.microsoft.com/office/powerpoint/2010/main" val="331480571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1C35216A-0994-4812-A334-1045398A0142}" type="datetimeFigureOut">
              <a:rPr lang="en-GB" smtClean="0"/>
              <a:t>17/02/2018</a:t>
            </a:fld>
            <a:endParaRPr lang="en-GB"/>
          </a:p>
        </p:txBody>
      </p:sp>
      <p:sp>
        <p:nvSpPr>
          <p:cNvPr id="4"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FCF9359-D7FF-488A-9987-087B30C3B48C}" type="slidenum">
              <a:rPr lang="en-GB" smtClean="0"/>
              <a:t>‹#›</a:t>
            </a:fld>
            <a:endParaRPr lang="en-GB"/>
          </a:p>
        </p:txBody>
      </p:sp>
    </p:spTree>
    <p:extLst>
      <p:ext uri="{BB962C8B-B14F-4D97-AF65-F5344CB8AC3E}">
        <p14:creationId xmlns:p14="http://schemas.microsoft.com/office/powerpoint/2010/main" val="395063878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1C35216A-0994-4812-A334-1045398A0142}" type="datetimeFigureOut">
              <a:rPr lang="en-GB" smtClean="0"/>
              <a:t>17/02/2018</a:t>
            </a:fld>
            <a:endParaRPr lang="en-GB"/>
          </a:p>
        </p:txBody>
      </p:sp>
      <p:sp>
        <p:nvSpPr>
          <p:cNvPr id="4"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FCF9359-D7FF-488A-9987-087B30C3B48C}" type="slidenum">
              <a:rPr lang="en-GB" smtClean="0"/>
              <a:t>‹#›</a:t>
            </a:fld>
            <a:endParaRPr lang="en-GB"/>
          </a:p>
        </p:txBody>
      </p:sp>
    </p:spTree>
    <p:extLst>
      <p:ext uri="{BB962C8B-B14F-4D97-AF65-F5344CB8AC3E}">
        <p14:creationId xmlns:p14="http://schemas.microsoft.com/office/powerpoint/2010/main" val="350976734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C35216A-0994-4812-A334-1045398A0142}" type="datetimeFigureOut">
              <a:rPr lang="en-GB" smtClean="0"/>
              <a:t>17/02/2018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FCF9359-D7FF-488A-9987-087B30C3B48C}" type="slidenum">
              <a:rPr lang="en-GB" smtClean="0"/>
              <a:t>‹#›</a:t>
            </a:fld>
            <a:endParaRPr lang="en-GB"/>
          </a:p>
        </p:txBody>
      </p:sp>
    </p:spTree>
    <p:extLst>
      <p:ext uri="{BB962C8B-B14F-4D97-AF65-F5344CB8AC3E}">
        <p14:creationId xmlns:p14="http://schemas.microsoft.com/office/powerpoint/2010/main" val="21256144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C35216A-0994-4812-A334-1045398A0142}" type="datetimeFigureOut">
              <a:rPr lang="en-GB" smtClean="0"/>
              <a:t>17/02/2018</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AFCF9359-D7FF-488A-9987-087B30C3B48C}" type="slidenum">
              <a:rPr lang="en-GB" smtClean="0"/>
              <a:t>‹#›</a:t>
            </a:fld>
            <a:endParaRPr lang="en-GB"/>
          </a:p>
        </p:txBody>
      </p:sp>
    </p:spTree>
    <p:extLst>
      <p:ext uri="{BB962C8B-B14F-4D97-AF65-F5344CB8AC3E}">
        <p14:creationId xmlns:p14="http://schemas.microsoft.com/office/powerpoint/2010/main" val="164927456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C35216A-0994-4812-A334-1045398A0142}" type="datetimeFigureOut">
              <a:rPr lang="en-GB" smtClean="0"/>
              <a:t>17/02/2018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FCF9359-D7FF-488A-9987-087B30C3B48C}" type="slidenum">
              <a:rPr lang="en-GB" smtClean="0"/>
              <a:t>‹#›</a:t>
            </a:fld>
            <a:endParaRPr lang="en-GB"/>
          </a:p>
        </p:txBody>
      </p:sp>
    </p:spTree>
    <p:extLst>
      <p:ext uri="{BB962C8B-B14F-4D97-AF65-F5344CB8AC3E}">
        <p14:creationId xmlns:p14="http://schemas.microsoft.com/office/powerpoint/2010/main" val="28645253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C35216A-0994-4812-A334-1045398A0142}" type="datetimeFigureOut">
              <a:rPr lang="en-GB" smtClean="0"/>
              <a:t>17/02/2018</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AFCF9359-D7FF-488A-9987-087B30C3B48C}" type="slidenum">
              <a:rPr lang="en-GB" smtClean="0"/>
              <a:t>‹#›</a:t>
            </a:fld>
            <a:endParaRPr lang="en-GB"/>
          </a:p>
        </p:txBody>
      </p:sp>
    </p:spTree>
    <p:extLst>
      <p:ext uri="{BB962C8B-B14F-4D97-AF65-F5344CB8AC3E}">
        <p14:creationId xmlns:p14="http://schemas.microsoft.com/office/powerpoint/2010/main" val="33782573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C35216A-0994-4812-A334-1045398A0142}" type="datetimeFigureOut">
              <a:rPr lang="en-GB" smtClean="0"/>
              <a:t>17/02/2018</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AFCF9359-D7FF-488A-9987-087B30C3B48C}" type="slidenum">
              <a:rPr lang="en-GB" smtClean="0"/>
              <a:t>‹#›</a:t>
            </a:fld>
            <a:endParaRPr lang="en-GB"/>
          </a:p>
        </p:txBody>
      </p:sp>
    </p:spTree>
    <p:extLst>
      <p:ext uri="{BB962C8B-B14F-4D97-AF65-F5344CB8AC3E}">
        <p14:creationId xmlns:p14="http://schemas.microsoft.com/office/powerpoint/2010/main" val="27856448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1C35216A-0994-4812-A334-1045398A0142}" type="datetimeFigureOut">
              <a:rPr lang="en-GB" smtClean="0"/>
              <a:t>17/02/2018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AFCF9359-D7FF-488A-9987-087B30C3B48C}" type="slidenum">
              <a:rPr lang="en-GB" smtClean="0"/>
              <a:t>‹#›</a:t>
            </a:fld>
            <a:endParaRPr lang="en-GB"/>
          </a:p>
        </p:txBody>
      </p:sp>
    </p:spTree>
    <p:extLst>
      <p:ext uri="{BB962C8B-B14F-4D97-AF65-F5344CB8AC3E}">
        <p14:creationId xmlns:p14="http://schemas.microsoft.com/office/powerpoint/2010/main" val="20972229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AFCF9359-D7FF-488A-9987-087B30C3B48C}" type="slidenum">
              <a:rPr lang="en-GB" smtClean="0"/>
              <a:t>‹#›</a:t>
            </a:fld>
            <a:endParaRPr lang="en-GB"/>
          </a:p>
        </p:txBody>
      </p:sp>
      <p:sp>
        <p:nvSpPr>
          <p:cNvPr id="5" name="Date Placeholder 4"/>
          <p:cNvSpPr>
            <a:spLocks noGrp="1"/>
          </p:cNvSpPr>
          <p:nvPr>
            <p:ph type="dt" sz="half" idx="10"/>
          </p:nvPr>
        </p:nvSpPr>
        <p:spPr/>
        <p:txBody>
          <a:bodyPr/>
          <a:lstStyle/>
          <a:p>
            <a:fld id="{1C35216A-0994-4812-A334-1045398A0142}" type="datetimeFigureOut">
              <a:rPr lang="en-GB" smtClean="0"/>
              <a:t>17/02/2018</a:t>
            </a:fld>
            <a:endParaRPr lang="en-GB"/>
          </a:p>
        </p:txBody>
      </p:sp>
    </p:spTree>
    <p:extLst>
      <p:ext uri="{BB962C8B-B14F-4D97-AF65-F5344CB8AC3E}">
        <p14:creationId xmlns:p14="http://schemas.microsoft.com/office/powerpoint/2010/main" val="25317626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18" Type="http://schemas.openxmlformats.org/officeDocument/2006/relationships/theme" Target="../theme/theme2.xml"/><Relationship Id="rId3" Type="http://schemas.openxmlformats.org/officeDocument/2006/relationships/slideLayout" Target="../slideLayouts/slideLayout19.xml"/><Relationship Id="rId21" Type="http://schemas.openxmlformats.org/officeDocument/2006/relationships/image" Target="../media/image4.png"/><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slideLayout" Target="../slideLayouts/slideLayout33.xml"/><Relationship Id="rId2" Type="http://schemas.openxmlformats.org/officeDocument/2006/relationships/slideLayout" Target="../slideLayouts/slideLayout18.xml"/><Relationship Id="rId16" Type="http://schemas.openxmlformats.org/officeDocument/2006/relationships/slideLayout" Target="../slideLayouts/slideLayout32.xml"/><Relationship Id="rId20" Type="http://schemas.openxmlformats.org/officeDocument/2006/relationships/image" Target="../media/image3.png"/><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10" Type="http://schemas.openxmlformats.org/officeDocument/2006/relationships/slideLayout" Target="../slideLayouts/slideLayout26.xml"/><Relationship Id="rId19" Type="http://schemas.openxmlformats.org/officeDocument/2006/relationships/image" Target="../media/image2.png"/><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 Id="rId22" Type="http://schemas.openxmlformats.org/officeDocument/2006/relationships/image" Target="../media/image5.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slideLayout" Target="../slideLayouts/slideLayout46.xml"/><Relationship Id="rId18" Type="http://schemas.openxmlformats.org/officeDocument/2006/relationships/theme" Target="../theme/theme3.xml"/><Relationship Id="rId3" Type="http://schemas.openxmlformats.org/officeDocument/2006/relationships/slideLayout" Target="../slideLayouts/slideLayout36.xml"/><Relationship Id="rId21" Type="http://schemas.openxmlformats.org/officeDocument/2006/relationships/image" Target="../media/image8.png"/><Relationship Id="rId7" Type="http://schemas.openxmlformats.org/officeDocument/2006/relationships/slideLayout" Target="../slideLayouts/slideLayout40.xml"/><Relationship Id="rId12" Type="http://schemas.openxmlformats.org/officeDocument/2006/relationships/slideLayout" Target="../slideLayouts/slideLayout45.xml"/><Relationship Id="rId17" Type="http://schemas.openxmlformats.org/officeDocument/2006/relationships/slideLayout" Target="../slideLayouts/slideLayout50.xml"/><Relationship Id="rId2" Type="http://schemas.openxmlformats.org/officeDocument/2006/relationships/slideLayout" Target="../slideLayouts/slideLayout35.xml"/><Relationship Id="rId16" Type="http://schemas.openxmlformats.org/officeDocument/2006/relationships/slideLayout" Target="../slideLayouts/slideLayout49.xml"/><Relationship Id="rId20" Type="http://schemas.openxmlformats.org/officeDocument/2006/relationships/image" Target="../media/image7.png"/><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5" Type="http://schemas.openxmlformats.org/officeDocument/2006/relationships/slideLayout" Target="../slideLayouts/slideLayout48.xml"/><Relationship Id="rId10" Type="http://schemas.openxmlformats.org/officeDocument/2006/relationships/slideLayout" Target="../slideLayouts/slideLayout43.xml"/><Relationship Id="rId19" Type="http://schemas.openxmlformats.org/officeDocument/2006/relationships/image" Target="../media/image6.png"/><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 Id="rId22" Type="http://schemas.openxmlformats.org/officeDocument/2006/relationships/image" Target="../media/image9.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1C35216A-0994-4812-A334-1045398A0142}" type="datetimeFigureOut">
              <a:rPr lang="en-GB" smtClean="0"/>
              <a:t>17/02/2018</a:t>
            </a:fld>
            <a:endParaRPr lang="en-GB"/>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AFCF9359-D7FF-488A-9987-087B30C3B48C}" type="slidenum">
              <a:rPr lang="en-GB" smtClean="0"/>
              <a:t>‹#›</a:t>
            </a:fld>
            <a:endParaRPr lang="en-GB"/>
          </a:p>
        </p:txBody>
      </p:sp>
    </p:spTree>
    <p:extLst>
      <p:ext uri="{BB962C8B-B14F-4D97-AF65-F5344CB8AC3E}">
        <p14:creationId xmlns:p14="http://schemas.microsoft.com/office/powerpoint/2010/main" val="4162612629"/>
      </p:ext>
    </p:extLst>
  </p:cSld>
  <p:clrMap bg1="lt1" tx1="dk1" bg2="lt2" tx2="dk2" accent1="accent1" accent2="accent2" accent3="accent3" accent4="accent4" accent5="accent5" accent6="accent6" hlink="hlink" folHlink="fol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 id="2147483742" r:id="rId13"/>
    <p:sldLayoutId id="2147483743" r:id="rId14"/>
    <p:sldLayoutId id="2147483744" r:id="rId15"/>
    <p:sldLayoutId id="2147483745"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1C35216A-0994-4812-A334-1045398A0142}" type="datetimeFigureOut">
              <a:rPr lang="en-GB" smtClean="0"/>
              <a:t>17/02/2018</a:t>
            </a:fld>
            <a:endParaRPr lang="en-GB"/>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GB"/>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AFCF9359-D7FF-488A-9987-087B30C3B48C}" type="slidenum">
              <a:rPr lang="en-GB" smtClean="0"/>
              <a:t>‹#›</a:t>
            </a:fld>
            <a:endParaRPr lang="en-GB"/>
          </a:p>
        </p:txBody>
      </p:sp>
    </p:spTree>
    <p:extLst>
      <p:ext uri="{BB962C8B-B14F-4D97-AF65-F5344CB8AC3E}">
        <p14:creationId xmlns:p14="http://schemas.microsoft.com/office/powerpoint/2010/main" val="2970255166"/>
      </p:ext>
    </p:extLst>
  </p:cSld>
  <p:clrMap bg1="dk1" tx1="lt1" bg2="dk2" tx2="lt2" accent1="accent1" accent2="accent2" accent3="accent3" accent4="accent4" accent5="accent5" accent6="accent6" hlink="hlink" folHlink="folHlink"/>
  <p:sldLayoutIdLst>
    <p:sldLayoutId id="2147483764" r:id="rId1"/>
    <p:sldLayoutId id="2147483765" r:id="rId2"/>
    <p:sldLayoutId id="2147483766" r:id="rId3"/>
    <p:sldLayoutId id="2147483767" r:id="rId4"/>
    <p:sldLayoutId id="2147483768" r:id="rId5"/>
    <p:sldLayoutId id="2147483769" r:id="rId6"/>
    <p:sldLayoutId id="2147483770" r:id="rId7"/>
    <p:sldLayoutId id="2147483771" r:id="rId8"/>
    <p:sldLayoutId id="2147483772" r:id="rId9"/>
    <p:sldLayoutId id="2147483773" r:id="rId10"/>
    <p:sldLayoutId id="2147483774" r:id="rId11"/>
    <p:sldLayoutId id="2147483775" r:id="rId12"/>
    <p:sldLayoutId id="2147483776" r:id="rId13"/>
    <p:sldLayoutId id="2147483777" r:id="rId14"/>
    <p:sldLayoutId id="2147483778" r:id="rId15"/>
    <p:sldLayoutId id="2147483779" r:id="rId16"/>
    <p:sldLayoutId id="2147483780"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9012"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1C35216A-0994-4812-A334-1045398A0142}" type="datetimeFigureOut">
              <a:rPr lang="en-GB" smtClean="0"/>
              <a:t>17/02/2018</a:t>
            </a:fld>
            <a:endParaRPr lang="en-GB"/>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GB"/>
          </a:p>
        </p:txBody>
      </p:sp>
      <p:sp>
        <p:nvSpPr>
          <p:cNvPr id="6" name="Slide Number Placeholder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AFCF9359-D7FF-488A-9987-087B30C3B48C}" type="slidenum">
              <a:rPr lang="en-GB" smtClean="0"/>
              <a:t>‹#›</a:t>
            </a:fld>
            <a:endParaRPr lang="en-GB"/>
          </a:p>
        </p:txBody>
      </p:sp>
    </p:spTree>
    <p:extLst>
      <p:ext uri="{BB962C8B-B14F-4D97-AF65-F5344CB8AC3E}">
        <p14:creationId xmlns:p14="http://schemas.microsoft.com/office/powerpoint/2010/main" val="1105152585"/>
      </p:ext>
    </p:extLst>
  </p:cSld>
  <p:clrMap bg1="dk1" tx1="lt1" bg2="dk2" tx2="lt2" accent1="accent1" accent2="accent2" accent3="accent3" accent4="accent4" accent5="accent5" accent6="accent6" hlink="hlink" folHlink="folHlink"/>
  <p:sldLayoutIdLst>
    <p:sldLayoutId id="2147483782" r:id="rId1"/>
    <p:sldLayoutId id="2147483783" r:id="rId2"/>
    <p:sldLayoutId id="2147483784" r:id="rId3"/>
    <p:sldLayoutId id="2147483785" r:id="rId4"/>
    <p:sldLayoutId id="2147483786" r:id="rId5"/>
    <p:sldLayoutId id="2147483787" r:id="rId6"/>
    <p:sldLayoutId id="2147483788" r:id="rId7"/>
    <p:sldLayoutId id="2147483789" r:id="rId8"/>
    <p:sldLayoutId id="2147483790" r:id="rId9"/>
    <p:sldLayoutId id="2147483791" r:id="rId10"/>
    <p:sldLayoutId id="2147483792" r:id="rId11"/>
    <p:sldLayoutId id="2147483793" r:id="rId12"/>
    <p:sldLayoutId id="2147483794" r:id="rId13"/>
    <p:sldLayoutId id="2147483795" r:id="rId14"/>
    <p:sldLayoutId id="2147483796" r:id="rId15"/>
    <p:sldLayoutId id="2147483797" r:id="rId16"/>
    <p:sldLayoutId id="2147483798"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5.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2.png"/><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3.png"/><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4.png"/><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5.png"/><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5.png"/><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6.png"/><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17.png"/><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7BDD00-95F9-4E45-829A-CECF76DD7C06}"/>
              </a:ext>
            </a:extLst>
          </p:cNvPr>
          <p:cNvSpPr>
            <a:spLocks noGrp="1"/>
          </p:cNvSpPr>
          <p:nvPr>
            <p:ph type="ctrTitle"/>
          </p:nvPr>
        </p:nvSpPr>
        <p:spPr>
          <a:xfrm>
            <a:off x="0" y="431750"/>
            <a:ext cx="12192000" cy="861420"/>
          </a:xfrm>
        </p:spPr>
        <p:txBody>
          <a:bodyPr/>
          <a:lstStyle/>
          <a:p>
            <a:pPr algn="ctr"/>
            <a:r>
              <a:rPr lang="en-GB" b="1" dirty="0">
                <a:solidFill>
                  <a:schemeClr val="bg1"/>
                </a:solidFill>
              </a:rPr>
              <a:t>Stock Market Prediction</a:t>
            </a:r>
          </a:p>
        </p:txBody>
      </p:sp>
      <p:sp>
        <p:nvSpPr>
          <p:cNvPr id="3" name="Subtitle 2">
            <a:extLst>
              <a:ext uri="{FF2B5EF4-FFF2-40B4-BE49-F238E27FC236}">
                <a16:creationId xmlns:a16="http://schemas.microsoft.com/office/drawing/2014/main" id="{8FF8D9A6-4C48-4765-B70F-D0384A1EE932}"/>
              </a:ext>
            </a:extLst>
          </p:cNvPr>
          <p:cNvSpPr>
            <a:spLocks noGrp="1"/>
          </p:cNvSpPr>
          <p:nvPr>
            <p:ph type="subTitle" idx="1"/>
          </p:nvPr>
        </p:nvSpPr>
        <p:spPr>
          <a:xfrm>
            <a:off x="0" y="2408269"/>
            <a:ext cx="12192000" cy="1360430"/>
          </a:xfrm>
        </p:spPr>
        <p:txBody>
          <a:bodyPr>
            <a:normAutofit fontScale="70000" lnSpcReduction="20000"/>
          </a:bodyPr>
          <a:lstStyle/>
          <a:p>
            <a:pPr algn="ctr"/>
            <a:r>
              <a:rPr lang="en-GB" sz="2400" b="1" dirty="0" err="1">
                <a:solidFill>
                  <a:schemeClr val="bg1"/>
                </a:solidFill>
              </a:rPr>
              <a:t>Akshay</a:t>
            </a:r>
            <a:r>
              <a:rPr lang="en-GB" sz="2400" b="1" dirty="0">
                <a:solidFill>
                  <a:schemeClr val="bg1"/>
                </a:solidFill>
              </a:rPr>
              <a:t> R			1ST14CS010</a:t>
            </a:r>
          </a:p>
          <a:p>
            <a:pPr algn="ctr"/>
            <a:r>
              <a:rPr lang="en-GB" sz="2400" b="1" dirty="0">
                <a:solidFill>
                  <a:schemeClr val="bg1"/>
                </a:solidFill>
              </a:rPr>
              <a:t>Aravind B		1ST14CS023</a:t>
            </a:r>
          </a:p>
          <a:p>
            <a:pPr algn="ctr"/>
            <a:r>
              <a:rPr lang="en-GB" sz="2400" b="1" dirty="0" err="1">
                <a:solidFill>
                  <a:schemeClr val="bg1"/>
                </a:solidFill>
              </a:rPr>
              <a:t>Arun</a:t>
            </a:r>
            <a:r>
              <a:rPr lang="en-GB" sz="2400" b="1" dirty="0">
                <a:solidFill>
                  <a:schemeClr val="bg1"/>
                </a:solidFill>
              </a:rPr>
              <a:t> Kumar		1ST14CS025</a:t>
            </a:r>
          </a:p>
          <a:p>
            <a:pPr algn="ctr"/>
            <a:r>
              <a:rPr lang="en-GB" sz="2400" b="1" dirty="0">
                <a:solidFill>
                  <a:schemeClr val="bg1"/>
                </a:solidFill>
              </a:rPr>
              <a:t>Ashok  S			1ST14CS027</a:t>
            </a:r>
          </a:p>
          <a:p>
            <a:pPr algn="ctr"/>
            <a:endParaRPr lang="en-GB" sz="2400" b="1" dirty="0">
              <a:solidFill>
                <a:schemeClr val="bg1"/>
              </a:solidFill>
            </a:endParaRPr>
          </a:p>
          <a:p>
            <a:pPr algn="ctr"/>
            <a:endParaRPr lang="en-GB" b="1" dirty="0">
              <a:solidFill>
                <a:schemeClr val="bg1"/>
              </a:solidFill>
            </a:endParaRPr>
          </a:p>
        </p:txBody>
      </p:sp>
      <p:sp>
        <p:nvSpPr>
          <p:cNvPr id="4" name="Subtitle 2">
            <a:extLst>
              <a:ext uri="{FF2B5EF4-FFF2-40B4-BE49-F238E27FC236}">
                <a16:creationId xmlns:a16="http://schemas.microsoft.com/office/drawing/2014/main" id="{614B2853-874F-4A93-9186-23CA45F7F61F}"/>
              </a:ext>
            </a:extLst>
          </p:cNvPr>
          <p:cNvSpPr txBox="1">
            <a:spLocks/>
          </p:cNvSpPr>
          <p:nvPr/>
        </p:nvSpPr>
        <p:spPr>
          <a:xfrm>
            <a:off x="0" y="1293170"/>
            <a:ext cx="12192000" cy="861420"/>
          </a:xfrm>
          <a:prstGeom prst="rect">
            <a:avLst/>
          </a:prstGeom>
        </p:spPr>
        <p:txBody>
          <a:bodyPr vert="horz" lIns="91440" tIns="45720" rIns="91440" bIns="45720" rtlCol="0" anchor="t">
            <a:normAutofit lnSpcReduction="10000"/>
          </a:bodyPr>
          <a:lstStyle>
            <a:lvl1pPr marL="0" indent="0" algn="l" defTabSz="457200" rtl="0" eaLnBrk="1" latinLnBrk="0" hangingPunct="1">
              <a:spcBef>
                <a:spcPts val="1000"/>
              </a:spcBef>
              <a:spcAft>
                <a:spcPts val="0"/>
              </a:spcAft>
              <a:buClr>
                <a:schemeClr val="bg2">
                  <a:lumMod val="40000"/>
                  <a:lumOff val="60000"/>
                </a:schemeClr>
              </a:buClr>
              <a:buSzPct val="80000"/>
              <a:buFont typeface="Wingdings 3" charset="2"/>
              <a:buNone/>
              <a:defRPr sz="2000" b="0" i="0" kern="1200" cap="all">
                <a:solidFill>
                  <a:schemeClr val="bg2">
                    <a:lumMod val="40000"/>
                    <a:lumOff val="60000"/>
                  </a:schemeClr>
                </a:solidFill>
                <a:latin typeface="+mj-lt"/>
                <a:ea typeface="+mj-ea"/>
                <a:cs typeface="+mj-cs"/>
              </a:defRPr>
            </a:lvl1pPr>
            <a:lvl2pPr marL="457200" indent="0" algn="ctr" defTabSz="457200" rtl="0" eaLnBrk="1" latinLnBrk="0" hangingPunct="1">
              <a:spcBef>
                <a:spcPts val="1000"/>
              </a:spcBef>
              <a:spcAft>
                <a:spcPts val="0"/>
              </a:spcAft>
              <a:buClr>
                <a:schemeClr val="bg2">
                  <a:lumMod val="40000"/>
                  <a:lumOff val="60000"/>
                </a:schemeClr>
              </a:buClr>
              <a:buSzPct val="80000"/>
              <a:buFont typeface="Wingdings 3" charset="2"/>
              <a:buNone/>
              <a:defRPr sz="1800" b="0" i="0" kern="1200">
                <a:solidFill>
                  <a:schemeClr val="tx1">
                    <a:tint val="75000"/>
                  </a:schemeClr>
                </a:solidFill>
                <a:latin typeface="+mj-lt"/>
                <a:ea typeface="+mj-ea"/>
                <a:cs typeface="+mj-cs"/>
              </a:defRPr>
            </a:lvl2pPr>
            <a:lvl3pPr marL="914400" indent="0" algn="ctr" defTabSz="457200" rtl="0" eaLnBrk="1" latinLnBrk="0" hangingPunct="1">
              <a:spcBef>
                <a:spcPts val="1000"/>
              </a:spcBef>
              <a:spcAft>
                <a:spcPts val="0"/>
              </a:spcAft>
              <a:buClr>
                <a:schemeClr val="bg2">
                  <a:lumMod val="40000"/>
                  <a:lumOff val="60000"/>
                </a:schemeClr>
              </a:buClr>
              <a:buSzPct val="80000"/>
              <a:buFont typeface="Wingdings 3" charset="2"/>
              <a:buNone/>
              <a:defRPr sz="1600" b="0" i="0" kern="1200">
                <a:solidFill>
                  <a:schemeClr val="tx1">
                    <a:tint val="75000"/>
                  </a:schemeClr>
                </a:solidFill>
                <a:latin typeface="+mj-lt"/>
                <a:ea typeface="+mj-ea"/>
                <a:cs typeface="+mj-cs"/>
              </a:defRPr>
            </a:lvl3pPr>
            <a:lvl4pPr marL="1371600" indent="0" algn="ctr" defTabSz="457200" rtl="0" eaLnBrk="1" latinLnBrk="0" hangingPunct="1">
              <a:spcBef>
                <a:spcPts val="1000"/>
              </a:spcBef>
              <a:spcAft>
                <a:spcPts val="0"/>
              </a:spcAft>
              <a:buClr>
                <a:schemeClr val="bg2">
                  <a:lumMod val="40000"/>
                  <a:lumOff val="60000"/>
                </a:schemeClr>
              </a:buClr>
              <a:buSzPct val="80000"/>
              <a:buFont typeface="Wingdings 3" charset="2"/>
              <a:buNone/>
              <a:defRPr sz="1400" b="0" i="0" kern="1200">
                <a:solidFill>
                  <a:schemeClr val="tx1">
                    <a:tint val="75000"/>
                  </a:schemeClr>
                </a:solidFill>
                <a:latin typeface="+mj-lt"/>
                <a:ea typeface="+mj-ea"/>
                <a:cs typeface="+mj-cs"/>
              </a:defRPr>
            </a:lvl4pPr>
            <a:lvl5pPr marL="1828800" indent="0" algn="ctr" defTabSz="457200" rtl="0" eaLnBrk="1" latinLnBrk="0" hangingPunct="1">
              <a:spcBef>
                <a:spcPts val="1000"/>
              </a:spcBef>
              <a:spcAft>
                <a:spcPts val="0"/>
              </a:spcAft>
              <a:buClr>
                <a:schemeClr val="bg2">
                  <a:lumMod val="40000"/>
                  <a:lumOff val="60000"/>
                </a:schemeClr>
              </a:buClr>
              <a:buSzPct val="80000"/>
              <a:buFont typeface="Wingdings 3" charset="2"/>
              <a:buNone/>
              <a:defRPr sz="1400" b="0" i="0" kern="1200">
                <a:solidFill>
                  <a:schemeClr val="tx1">
                    <a:tint val="75000"/>
                  </a:schemeClr>
                </a:solidFill>
                <a:latin typeface="+mj-lt"/>
                <a:ea typeface="+mj-ea"/>
                <a:cs typeface="+mj-cs"/>
              </a:defRPr>
            </a:lvl5pPr>
            <a:lvl6pPr marL="2286000" indent="0" algn="ctr" defTabSz="457200" rtl="0" eaLnBrk="1" latinLnBrk="0" hangingPunct="1">
              <a:spcBef>
                <a:spcPts val="1000"/>
              </a:spcBef>
              <a:spcAft>
                <a:spcPts val="0"/>
              </a:spcAft>
              <a:buClr>
                <a:schemeClr val="bg2">
                  <a:lumMod val="40000"/>
                  <a:lumOff val="60000"/>
                </a:schemeClr>
              </a:buClr>
              <a:buSzPct val="80000"/>
              <a:buFont typeface="Wingdings 3" charset="2"/>
              <a:buNone/>
              <a:defRPr sz="1400" b="0" i="0" kern="1200">
                <a:solidFill>
                  <a:schemeClr val="tx1">
                    <a:tint val="75000"/>
                  </a:schemeClr>
                </a:solidFill>
                <a:latin typeface="+mj-lt"/>
                <a:ea typeface="+mj-ea"/>
                <a:cs typeface="+mj-cs"/>
              </a:defRPr>
            </a:lvl6pPr>
            <a:lvl7pPr marL="2743200" indent="0" algn="ctr" defTabSz="457200" rtl="0" eaLnBrk="1" latinLnBrk="0" hangingPunct="1">
              <a:spcBef>
                <a:spcPts val="1000"/>
              </a:spcBef>
              <a:spcAft>
                <a:spcPts val="0"/>
              </a:spcAft>
              <a:buClr>
                <a:schemeClr val="bg2">
                  <a:lumMod val="40000"/>
                  <a:lumOff val="60000"/>
                </a:schemeClr>
              </a:buClr>
              <a:buSzPct val="80000"/>
              <a:buFont typeface="Wingdings 3" charset="2"/>
              <a:buNone/>
              <a:defRPr sz="1400" b="0" i="0" kern="1200">
                <a:solidFill>
                  <a:schemeClr val="tx1">
                    <a:tint val="75000"/>
                  </a:schemeClr>
                </a:solidFill>
                <a:latin typeface="+mj-lt"/>
                <a:ea typeface="+mj-ea"/>
                <a:cs typeface="+mj-cs"/>
              </a:defRPr>
            </a:lvl7pPr>
            <a:lvl8pPr marL="3200400" indent="0" algn="ctr" defTabSz="457200" rtl="0" eaLnBrk="1" latinLnBrk="0" hangingPunct="1">
              <a:spcBef>
                <a:spcPts val="1000"/>
              </a:spcBef>
              <a:spcAft>
                <a:spcPts val="0"/>
              </a:spcAft>
              <a:buClr>
                <a:schemeClr val="bg2">
                  <a:lumMod val="40000"/>
                  <a:lumOff val="60000"/>
                </a:schemeClr>
              </a:buClr>
              <a:buSzPct val="80000"/>
              <a:buFont typeface="Wingdings 3" charset="2"/>
              <a:buNone/>
              <a:defRPr sz="1400" b="0" i="0" kern="1200">
                <a:solidFill>
                  <a:schemeClr val="tx1">
                    <a:tint val="75000"/>
                  </a:schemeClr>
                </a:solidFill>
                <a:latin typeface="+mj-lt"/>
                <a:ea typeface="+mj-ea"/>
                <a:cs typeface="+mj-cs"/>
              </a:defRPr>
            </a:lvl8pPr>
            <a:lvl9pPr marL="3657600" indent="0" algn="ctr" defTabSz="457200" rtl="0" eaLnBrk="1" latinLnBrk="0" hangingPunct="1">
              <a:spcBef>
                <a:spcPts val="1000"/>
              </a:spcBef>
              <a:spcAft>
                <a:spcPts val="0"/>
              </a:spcAft>
              <a:buClr>
                <a:schemeClr val="bg2">
                  <a:lumMod val="40000"/>
                  <a:lumOff val="60000"/>
                </a:schemeClr>
              </a:buClr>
              <a:buSzPct val="80000"/>
              <a:buFont typeface="Wingdings 3" charset="2"/>
              <a:buNone/>
              <a:defRPr sz="1400" b="0" i="0" kern="1200">
                <a:solidFill>
                  <a:schemeClr val="tx1">
                    <a:tint val="75000"/>
                  </a:schemeClr>
                </a:solidFill>
                <a:latin typeface="+mj-lt"/>
                <a:ea typeface="+mj-ea"/>
                <a:cs typeface="+mj-cs"/>
              </a:defRPr>
            </a:lvl9pPr>
          </a:lstStyle>
          <a:p>
            <a:pPr algn="ctr"/>
            <a:r>
              <a:rPr lang="en-GB" dirty="0">
                <a:solidFill>
                  <a:schemeClr val="bg1"/>
                </a:solidFill>
              </a:rPr>
              <a:t>USING</a:t>
            </a:r>
          </a:p>
          <a:p>
            <a:pPr algn="ctr"/>
            <a:r>
              <a:rPr lang="en-GB" sz="2400" b="1" dirty="0">
                <a:solidFill>
                  <a:schemeClr val="bg1"/>
                </a:solidFill>
              </a:rPr>
              <a:t>Machine learning</a:t>
            </a:r>
          </a:p>
        </p:txBody>
      </p:sp>
      <p:sp>
        <p:nvSpPr>
          <p:cNvPr id="5" name="Subtitle 2">
            <a:extLst>
              <a:ext uri="{FF2B5EF4-FFF2-40B4-BE49-F238E27FC236}">
                <a16:creationId xmlns:a16="http://schemas.microsoft.com/office/drawing/2014/main" id="{D1F38014-D5E0-4F0E-A861-5D3D539042A1}"/>
              </a:ext>
            </a:extLst>
          </p:cNvPr>
          <p:cNvSpPr txBox="1">
            <a:spLocks/>
          </p:cNvSpPr>
          <p:nvPr/>
        </p:nvSpPr>
        <p:spPr>
          <a:xfrm>
            <a:off x="0" y="4556854"/>
            <a:ext cx="12192000" cy="419686"/>
          </a:xfrm>
          <a:prstGeom prst="rect">
            <a:avLst/>
          </a:prstGeom>
        </p:spPr>
        <p:txBody>
          <a:bodyPr vert="horz" lIns="91440" tIns="45720" rIns="91440" bIns="45720" rtlCol="0" anchor="t">
            <a:normAutofit fontScale="92500" lnSpcReduction="10000"/>
          </a:bodyPr>
          <a:lstStyle>
            <a:lvl1pPr marL="0" indent="0" algn="r" defTabSz="457200" rtl="0" eaLnBrk="1" latinLnBrk="0" hangingPunct="1">
              <a:spcBef>
                <a:spcPts val="1000"/>
              </a:spcBef>
              <a:spcAft>
                <a:spcPts val="0"/>
              </a:spcAft>
              <a:buClr>
                <a:schemeClr val="accent1"/>
              </a:buClr>
              <a:buSzPct val="80000"/>
              <a:buFont typeface="Wingdings 3" charset="2"/>
              <a:buNone/>
              <a:defRPr sz="1800" kern="1200">
                <a:solidFill>
                  <a:schemeClr val="tx1">
                    <a:lumMod val="50000"/>
                    <a:lumOff val="50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SzPct val="80000"/>
              <a:buFont typeface="Wingdings 3"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SzPct val="80000"/>
              <a:buFont typeface="Wingdings 3"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9pPr>
          </a:lstStyle>
          <a:p>
            <a:pPr algn="ctr"/>
            <a:r>
              <a:rPr lang="en-GB" sz="2400" b="1" dirty="0" err="1">
                <a:solidFill>
                  <a:schemeClr val="bg1"/>
                </a:solidFill>
              </a:rPr>
              <a:t>Dr.</a:t>
            </a:r>
            <a:r>
              <a:rPr lang="en-GB" sz="2400" b="1" dirty="0">
                <a:solidFill>
                  <a:schemeClr val="bg1"/>
                </a:solidFill>
              </a:rPr>
              <a:t> T John Peter</a:t>
            </a:r>
            <a:endParaRPr lang="en-GB" b="1" dirty="0">
              <a:solidFill>
                <a:schemeClr val="bg1"/>
              </a:solidFill>
            </a:endParaRPr>
          </a:p>
        </p:txBody>
      </p:sp>
      <p:sp>
        <p:nvSpPr>
          <p:cNvPr id="6" name="Subtitle 2">
            <a:extLst>
              <a:ext uri="{FF2B5EF4-FFF2-40B4-BE49-F238E27FC236}">
                <a16:creationId xmlns:a16="http://schemas.microsoft.com/office/drawing/2014/main" id="{8EC6D107-3878-415F-835E-4F80C9B11FBB}"/>
              </a:ext>
            </a:extLst>
          </p:cNvPr>
          <p:cNvSpPr txBox="1">
            <a:spLocks/>
          </p:cNvSpPr>
          <p:nvPr/>
        </p:nvSpPr>
        <p:spPr>
          <a:xfrm>
            <a:off x="0" y="4188385"/>
            <a:ext cx="12192000" cy="419686"/>
          </a:xfrm>
          <a:prstGeom prst="rect">
            <a:avLst/>
          </a:prstGeom>
        </p:spPr>
        <p:txBody>
          <a:bodyPr vert="horz" lIns="91440" tIns="45720" rIns="91440" bIns="45720" rtlCol="0" anchor="t">
            <a:normAutofit/>
          </a:bodyPr>
          <a:lstStyle>
            <a:lvl1pPr marL="0" indent="0" algn="r" defTabSz="457200" rtl="0" eaLnBrk="1" latinLnBrk="0" hangingPunct="1">
              <a:spcBef>
                <a:spcPts val="1000"/>
              </a:spcBef>
              <a:spcAft>
                <a:spcPts val="0"/>
              </a:spcAft>
              <a:buClr>
                <a:schemeClr val="accent1"/>
              </a:buClr>
              <a:buSzPct val="80000"/>
              <a:buFont typeface="Wingdings 3" charset="2"/>
              <a:buNone/>
              <a:defRPr sz="1800" kern="1200">
                <a:solidFill>
                  <a:schemeClr val="tx1">
                    <a:lumMod val="50000"/>
                    <a:lumOff val="50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SzPct val="80000"/>
              <a:buFont typeface="Wingdings 3"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SzPct val="80000"/>
              <a:buFont typeface="Wingdings 3"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9pPr>
          </a:lstStyle>
          <a:p>
            <a:pPr algn="ctr"/>
            <a:r>
              <a:rPr lang="en-GB" b="1" dirty="0">
                <a:solidFill>
                  <a:schemeClr val="bg1"/>
                </a:solidFill>
              </a:rPr>
              <a:t>Under the guidance of</a:t>
            </a:r>
            <a:endParaRPr lang="en-GB" sz="1400" b="1" dirty="0">
              <a:solidFill>
                <a:schemeClr val="bg1"/>
              </a:solidFill>
            </a:endParaRPr>
          </a:p>
        </p:txBody>
      </p:sp>
      <p:sp>
        <p:nvSpPr>
          <p:cNvPr id="7" name="Subtitle 2">
            <a:extLst>
              <a:ext uri="{FF2B5EF4-FFF2-40B4-BE49-F238E27FC236}">
                <a16:creationId xmlns:a16="http://schemas.microsoft.com/office/drawing/2014/main" id="{E8D79CE3-1BAF-416B-A776-DCCBE991302C}"/>
              </a:ext>
            </a:extLst>
          </p:cNvPr>
          <p:cNvSpPr txBox="1">
            <a:spLocks/>
          </p:cNvSpPr>
          <p:nvPr/>
        </p:nvSpPr>
        <p:spPr>
          <a:xfrm>
            <a:off x="0" y="5764696"/>
            <a:ext cx="12192000" cy="1070216"/>
          </a:xfrm>
          <a:prstGeom prst="rect">
            <a:avLst/>
          </a:prstGeom>
        </p:spPr>
        <p:txBody>
          <a:bodyPr vert="horz" lIns="91440" tIns="45720" rIns="91440" bIns="45720" rtlCol="0" anchor="t">
            <a:normAutofit/>
          </a:bodyPr>
          <a:lstStyle>
            <a:lvl1pPr marL="0" indent="0" algn="r" defTabSz="457200" rtl="0" eaLnBrk="1" latinLnBrk="0" hangingPunct="1">
              <a:spcBef>
                <a:spcPts val="1000"/>
              </a:spcBef>
              <a:spcAft>
                <a:spcPts val="0"/>
              </a:spcAft>
              <a:buClr>
                <a:schemeClr val="accent1"/>
              </a:buClr>
              <a:buSzPct val="80000"/>
              <a:buFont typeface="Wingdings 3" charset="2"/>
              <a:buNone/>
              <a:defRPr sz="1800" kern="1200">
                <a:solidFill>
                  <a:schemeClr val="tx1">
                    <a:lumMod val="50000"/>
                    <a:lumOff val="50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SzPct val="80000"/>
              <a:buFont typeface="Wingdings 3"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SzPct val="80000"/>
              <a:buFont typeface="Wingdings 3"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9pPr>
          </a:lstStyle>
          <a:p>
            <a:pPr algn="ctr"/>
            <a:r>
              <a:rPr lang="en-GB" sz="2400" b="1" dirty="0" err="1">
                <a:solidFill>
                  <a:schemeClr val="bg1"/>
                </a:solidFill>
              </a:rPr>
              <a:t>Sambhram</a:t>
            </a:r>
            <a:r>
              <a:rPr lang="en-GB" sz="2400" b="1" dirty="0">
                <a:solidFill>
                  <a:schemeClr val="bg1"/>
                </a:solidFill>
              </a:rPr>
              <a:t> Institute of Technology</a:t>
            </a:r>
          </a:p>
          <a:p>
            <a:pPr algn="ctr"/>
            <a:r>
              <a:rPr lang="en-GB" sz="2400" b="1" dirty="0">
                <a:solidFill>
                  <a:schemeClr val="bg1"/>
                </a:solidFill>
              </a:rPr>
              <a:t>Department of Computer Science &amp; Engineering</a:t>
            </a:r>
          </a:p>
          <a:p>
            <a:pPr algn="ctr"/>
            <a:endParaRPr lang="en-GB" b="1" dirty="0">
              <a:solidFill>
                <a:schemeClr val="bg1"/>
              </a:solidFill>
            </a:endParaRPr>
          </a:p>
        </p:txBody>
      </p:sp>
      <p:pic>
        <p:nvPicPr>
          <p:cNvPr id="1026" name="Picture 2" descr="https://static-collegedunia.com/public/college_data/images/logos/1473771560sambhram%20logo.jpg1.jpg">
            <a:extLst>
              <a:ext uri="{FF2B5EF4-FFF2-40B4-BE49-F238E27FC236}">
                <a16:creationId xmlns:a16="http://schemas.microsoft.com/office/drawing/2014/main" id="{D2C0804C-C632-4D6B-B426-962BB21480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48130" y="5188470"/>
            <a:ext cx="695739" cy="5762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694050"/>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0">
              <a:srgbClr val="506078"/>
            </a:gs>
            <a:gs pos="100000">
              <a:srgbClr val="2B3441"/>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CFB6E4-6DEC-42D6-9731-032D89403654}"/>
              </a:ext>
            </a:extLst>
          </p:cNvPr>
          <p:cNvSpPr>
            <a:spLocks noGrp="1"/>
          </p:cNvSpPr>
          <p:nvPr>
            <p:ph type="title"/>
          </p:nvPr>
        </p:nvSpPr>
        <p:spPr>
          <a:xfrm>
            <a:off x="0" y="269838"/>
            <a:ext cx="12192000" cy="686765"/>
          </a:xfrm>
        </p:spPr>
        <p:txBody>
          <a:bodyPr/>
          <a:lstStyle/>
          <a:p>
            <a:pPr algn="ctr"/>
            <a:r>
              <a:rPr lang="en-GB" b="1" dirty="0">
                <a:solidFill>
                  <a:schemeClr val="tx1"/>
                </a:solidFill>
              </a:rPr>
              <a:t>Architecture</a:t>
            </a:r>
          </a:p>
        </p:txBody>
      </p:sp>
      <p:sp>
        <p:nvSpPr>
          <p:cNvPr id="3" name="Content Placeholder 2">
            <a:extLst>
              <a:ext uri="{FF2B5EF4-FFF2-40B4-BE49-F238E27FC236}">
                <a16:creationId xmlns:a16="http://schemas.microsoft.com/office/drawing/2014/main" id="{918F348F-4C82-4E05-A55B-FBF2795DCDDE}"/>
              </a:ext>
            </a:extLst>
          </p:cNvPr>
          <p:cNvSpPr>
            <a:spLocks noGrp="1"/>
          </p:cNvSpPr>
          <p:nvPr>
            <p:ph idx="1"/>
          </p:nvPr>
        </p:nvSpPr>
        <p:spPr>
          <a:xfrm>
            <a:off x="391550" y="5050302"/>
            <a:ext cx="11408899" cy="1537860"/>
          </a:xfrm>
        </p:spPr>
        <p:txBody>
          <a:bodyPr>
            <a:normAutofit lnSpcReduction="10000"/>
          </a:bodyPr>
          <a:lstStyle/>
          <a:p>
            <a:pPr marL="0" indent="0" algn="just">
              <a:buNone/>
            </a:pPr>
            <a:r>
              <a:rPr lang="en-GB" sz="2200" dirty="0"/>
              <a:t>The regularization parameter and the sigma parameter of the RBF kernel is optimized by the Firefly Algorithm, which are used to train the LSSVR.</a:t>
            </a:r>
          </a:p>
          <a:p>
            <a:pPr marL="0" indent="0" algn="just">
              <a:buNone/>
            </a:pPr>
            <a:r>
              <a:rPr lang="en-GB" sz="2200" dirty="0"/>
              <a:t>This method provides an optimal stock price prediction using sliding-window metaheuristic. </a:t>
            </a:r>
          </a:p>
        </p:txBody>
      </p:sp>
      <p:graphicFrame>
        <p:nvGraphicFramePr>
          <p:cNvPr id="12" name="Diagram 11">
            <a:extLst>
              <a:ext uri="{FF2B5EF4-FFF2-40B4-BE49-F238E27FC236}">
                <a16:creationId xmlns:a16="http://schemas.microsoft.com/office/drawing/2014/main" id="{1FB51CCD-4B7D-4247-96DC-7EA86E366DB3}"/>
              </a:ext>
            </a:extLst>
          </p:cNvPr>
          <p:cNvGraphicFramePr/>
          <p:nvPr>
            <p:extLst>
              <p:ext uri="{D42A27DB-BD31-4B8C-83A1-F6EECF244321}">
                <p14:modId xmlns:p14="http://schemas.microsoft.com/office/powerpoint/2010/main" val="2721300604"/>
              </p:ext>
            </p:extLst>
          </p:nvPr>
        </p:nvGraphicFramePr>
        <p:xfrm>
          <a:off x="273536" y="1266091"/>
          <a:ext cx="11526913" cy="361539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8618916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showMasterSp="0">
  <p:cSld>
    <p:bg>
      <p:bgPr>
        <a:gradFill>
          <a:gsLst>
            <a:gs pos="0">
              <a:srgbClr val="506078"/>
            </a:gs>
            <a:gs pos="100000">
              <a:srgbClr val="2B3441"/>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CFB6E4-6DEC-42D6-9731-032D89403654}"/>
              </a:ext>
            </a:extLst>
          </p:cNvPr>
          <p:cNvSpPr>
            <a:spLocks noGrp="1"/>
          </p:cNvSpPr>
          <p:nvPr>
            <p:ph type="title"/>
          </p:nvPr>
        </p:nvSpPr>
        <p:spPr>
          <a:xfrm>
            <a:off x="0" y="269838"/>
            <a:ext cx="12192000" cy="686765"/>
          </a:xfrm>
        </p:spPr>
        <p:txBody>
          <a:bodyPr/>
          <a:lstStyle/>
          <a:p>
            <a:pPr algn="ctr"/>
            <a:r>
              <a:rPr lang="en-GB" b="1" dirty="0">
                <a:solidFill>
                  <a:schemeClr val="tx1"/>
                </a:solidFill>
              </a:rPr>
              <a:t>Expected Results</a:t>
            </a:r>
          </a:p>
        </p:txBody>
      </p:sp>
      <p:sp>
        <p:nvSpPr>
          <p:cNvPr id="3" name="Content Placeholder 2">
            <a:extLst>
              <a:ext uri="{FF2B5EF4-FFF2-40B4-BE49-F238E27FC236}">
                <a16:creationId xmlns:a16="http://schemas.microsoft.com/office/drawing/2014/main" id="{918F348F-4C82-4E05-A55B-FBF2795DCDDE}"/>
              </a:ext>
            </a:extLst>
          </p:cNvPr>
          <p:cNvSpPr>
            <a:spLocks noGrp="1"/>
          </p:cNvSpPr>
          <p:nvPr>
            <p:ph idx="1"/>
          </p:nvPr>
        </p:nvSpPr>
        <p:spPr>
          <a:xfrm>
            <a:off x="391550" y="1350498"/>
            <a:ext cx="4940105" cy="5237664"/>
          </a:xfrm>
        </p:spPr>
        <p:txBody>
          <a:bodyPr>
            <a:normAutofit/>
          </a:bodyPr>
          <a:lstStyle/>
          <a:p>
            <a:pPr marL="0" indent="0" algn="just">
              <a:buNone/>
            </a:pPr>
            <a:r>
              <a:rPr lang="en-GB" sz="2200" dirty="0"/>
              <a:t>Applying the generalized methods of the proposed system provides us with accurate results.</a:t>
            </a:r>
          </a:p>
          <a:p>
            <a:pPr marL="0" indent="0">
              <a:buNone/>
            </a:pPr>
            <a:endParaRPr lang="en-GB" sz="2200" dirty="0"/>
          </a:p>
          <a:p>
            <a:pPr marL="0" indent="0" algn="just">
              <a:buNone/>
            </a:pPr>
            <a:r>
              <a:rPr lang="en-GB" sz="2200" dirty="0"/>
              <a:t>The output, is a</a:t>
            </a:r>
            <a:r>
              <a:rPr lang="en-GB" dirty="0"/>
              <a:t> decimal number that predicts the closing price of the stock for a given day.</a:t>
            </a:r>
          </a:p>
          <a:p>
            <a:pPr marL="0" indent="0">
              <a:buNone/>
            </a:pPr>
            <a:endParaRPr lang="en-GB" dirty="0"/>
          </a:p>
          <a:p>
            <a:pPr marL="0" indent="0" algn="just">
              <a:buNone/>
            </a:pPr>
            <a:r>
              <a:rPr lang="en-GB" dirty="0"/>
              <a:t>The error increases with the number of days in advance for which the prediction is made. The expected output for The Coca-Cola company is shown</a:t>
            </a:r>
          </a:p>
          <a:p>
            <a:pPr marL="0" indent="0">
              <a:buNone/>
            </a:pPr>
            <a:endParaRPr lang="en-GB" sz="2200" dirty="0"/>
          </a:p>
        </p:txBody>
      </p:sp>
      <p:graphicFrame>
        <p:nvGraphicFramePr>
          <p:cNvPr id="6" name="Table 5">
            <a:extLst>
              <a:ext uri="{FF2B5EF4-FFF2-40B4-BE49-F238E27FC236}">
                <a16:creationId xmlns:a16="http://schemas.microsoft.com/office/drawing/2014/main" id="{0A1CBC68-3362-462C-9C5C-614B16B1341B}"/>
              </a:ext>
            </a:extLst>
          </p:cNvPr>
          <p:cNvGraphicFramePr>
            <a:graphicFrameLocks noGrp="1"/>
          </p:cNvGraphicFramePr>
          <p:nvPr>
            <p:extLst>
              <p:ext uri="{D42A27DB-BD31-4B8C-83A1-F6EECF244321}">
                <p14:modId xmlns:p14="http://schemas.microsoft.com/office/powerpoint/2010/main" val="151196864"/>
              </p:ext>
            </p:extLst>
          </p:nvPr>
        </p:nvGraphicFramePr>
        <p:xfrm>
          <a:off x="5607404" y="5706788"/>
          <a:ext cx="6462675" cy="370840"/>
        </p:xfrm>
        <a:graphic>
          <a:graphicData uri="http://schemas.openxmlformats.org/drawingml/2006/table">
            <a:tbl>
              <a:tblPr firstRow="1" bandRow="1">
                <a:tableStyleId>{F5AB1C69-6EDB-4FF4-983F-18BD219EF322}</a:tableStyleId>
              </a:tblPr>
              <a:tblGrid>
                <a:gridCol w="718075">
                  <a:extLst>
                    <a:ext uri="{9D8B030D-6E8A-4147-A177-3AD203B41FA5}">
                      <a16:colId xmlns:a16="http://schemas.microsoft.com/office/drawing/2014/main" val="2337384254"/>
                    </a:ext>
                  </a:extLst>
                </a:gridCol>
                <a:gridCol w="718075">
                  <a:extLst>
                    <a:ext uri="{9D8B030D-6E8A-4147-A177-3AD203B41FA5}">
                      <a16:colId xmlns:a16="http://schemas.microsoft.com/office/drawing/2014/main" val="2016293351"/>
                    </a:ext>
                  </a:extLst>
                </a:gridCol>
                <a:gridCol w="718075">
                  <a:extLst>
                    <a:ext uri="{9D8B030D-6E8A-4147-A177-3AD203B41FA5}">
                      <a16:colId xmlns:a16="http://schemas.microsoft.com/office/drawing/2014/main" val="3380508780"/>
                    </a:ext>
                  </a:extLst>
                </a:gridCol>
                <a:gridCol w="718075">
                  <a:extLst>
                    <a:ext uri="{9D8B030D-6E8A-4147-A177-3AD203B41FA5}">
                      <a16:colId xmlns:a16="http://schemas.microsoft.com/office/drawing/2014/main" val="3513858115"/>
                    </a:ext>
                  </a:extLst>
                </a:gridCol>
                <a:gridCol w="718075">
                  <a:extLst>
                    <a:ext uri="{9D8B030D-6E8A-4147-A177-3AD203B41FA5}">
                      <a16:colId xmlns:a16="http://schemas.microsoft.com/office/drawing/2014/main" val="3457619738"/>
                    </a:ext>
                  </a:extLst>
                </a:gridCol>
                <a:gridCol w="718075">
                  <a:extLst>
                    <a:ext uri="{9D8B030D-6E8A-4147-A177-3AD203B41FA5}">
                      <a16:colId xmlns:a16="http://schemas.microsoft.com/office/drawing/2014/main" val="1960602461"/>
                    </a:ext>
                  </a:extLst>
                </a:gridCol>
                <a:gridCol w="718075">
                  <a:extLst>
                    <a:ext uri="{9D8B030D-6E8A-4147-A177-3AD203B41FA5}">
                      <a16:colId xmlns:a16="http://schemas.microsoft.com/office/drawing/2014/main" val="4113392910"/>
                    </a:ext>
                  </a:extLst>
                </a:gridCol>
                <a:gridCol w="718075">
                  <a:extLst>
                    <a:ext uri="{9D8B030D-6E8A-4147-A177-3AD203B41FA5}">
                      <a16:colId xmlns:a16="http://schemas.microsoft.com/office/drawing/2014/main" val="728881274"/>
                    </a:ext>
                  </a:extLst>
                </a:gridCol>
                <a:gridCol w="718075">
                  <a:extLst>
                    <a:ext uri="{9D8B030D-6E8A-4147-A177-3AD203B41FA5}">
                      <a16:colId xmlns:a16="http://schemas.microsoft.com/office/drawing/2014/main" val="2374916861"/>
                    </a:ext>
                  </a:extLst>
                </a:gridCol>
              </a:tblGrid>
              <a:tr h="370840">
                <a:tc>
                  <a:txBody>
                    <a:bodyPr/>
                    <a:lstStyle/>
                    <a:p>
                      <a:r>
                        <a:rPr lang="en-GB" dirty="0"/>
                        <a:t>45.7</a:t>
                      </a:r>
                    </a:p>
                  </a:txBody>
                  <a:tcPr/>
                </a:tc>
                <a:tc>
                  <a:txBody>
                    <a:bodyPr/>
                    <a:lstStyle/>
                    <a:p>
                      <a:r>
                        <a:rPr lang="en-GB" dirty="0"/>
                        <a:t>46.6</a:t>
                      </a:r>
                    </a:p>
                  </a:txBody>
                  <a:tcPr/>
                </a:tc>
                <a:tc>
                  <a:txBody>
                    <a:bodyPr/>
                    <a:lstStyle/>
                    <a:p>
                      <a:r>
                        <a:rPr lang="en-GB" dirty="0"/>
                        <a:t>46.8</a:t>
                      </a:r>
                    </a:p>
                  </a:txBody>
                  <a:tcPr/>
                </a:tc>
                <a:tc>
                  <a:txBody>
                    <a:bodyPr/>
                    <a:lstStyle/>
                    <a:p>
                      <a:r>
                        <a:rPr lang="en-GB" dirty="0"/>
                        <a:t>47.4</a:t>
                      </a:r>
                    </a:p>
                  </a:txBody>
                  <a:tcPr/>
                </a:tc>
                <a:tc>
                  <a:txBody>
                    <a:bodyPr/>
                    <a:lstStyle/>
                    <a:p>
                      <a:r>
                        <a:rPr lang="en-GB" dirty="0"/>
                        <a:t>46.7</a:t>
                      </a:r>
                    </a:p>
                  </a:txBody>
                  <a:tcPr/>
                </a:tc>
                <a:tc>
                  <a:txBody>
                    <a:bodyPr/>
                    <a:lstStyle/>
                    <a:p>
                      <a:r>
                        <a:rPr lang="en-GB" dirty="0"/>
                        <a:t>46.5</a:t>
                      </a:r>
                    </a:p>
                  </a:txBody>
                  <a:tcPr/>
                </a:tc>
                <a:tc>
                  <a:txBody>
                    <a:bodyPr/>
                    <a:lstStyle/>
                    <a:p>
                      <a:r>
                        <a:rPr lang="en-GB" dirty="0"/>
                        <a:t>46.2</a:t>
                      </a:r>
                    </a:p>
                  </a:txBody>
                  <a:tcPr/>
                </a:tc>
                <a:tc>
                  <a:txBody>
                    <a:bodyPr/>
                    <a:lstStyle/>
                    <a:p>
                      <a:r>
                        <a:rPr lang="en-GB" dirty="0"/>
                        <a:t>46.2</a:t>
                      </a:r>
                    </a:p>
                  </a:txBody>
                  <a:tcPr/>
                </a:tc>
                <a:tc>
                  <a:txBody>
                    <a:bodyPr/>
                    <a:lstStyle/>
                    <a:p>
                      <a:r>
                        <a:rPr lang="en-GB" dirty="0"/>
                        <a:t>45.9</a:t>
                      </a:r>
                    </a:p>
                  </a:txBody>
                  <a:tcPr/>
                </a:tc>
                <a:extLst>
                  <a:ext uri="{0D108BD9-81ED-4DB2-BD59-A6C34878D82A}">
                    <a16:rowId xmlns:a16="http://schemas.microsoft.com/office/drawing/2014/main" val="2222123478"/>
                  </a:ext>
                </a:extLst>
              </a:tr>
            </a:tbl>
          </a:graphicData>
        </a:graphic>
      </p:graphicFrame>
      <p:pic>
        <p:nvPicPr>
          <p:cNvPr id="4" name="Picture 3">
            <a:extLst>
              <a:ext uri="{FF2B5EF4-FFF2-40B4-BE49-F238E27FC236}">
                <a16:creationId xmlns:a16="http://schemas.microsoft.com/office/drawing/2014/main" id="{8C61B4EA-0299-4D85-98DD-5BBD8C14B9FD}"/>
              </a:ext>
            </a:extLst>
          </p:cNvPr>
          <p:cNvPicPr>
            <a:picLocks noChangeAspect="1"/>
          </p:cNvPicPr>
          <p:nvPr/>
        </p:nvPicPr>
        <p:blipFill>
          <a:blip r:embed="rId2"/>
          <a:stretch>
            <a:fillRect/>
          </a:stretch>
        </p:blipFill>
        <p:spPr>
          <a:xfrm>
            <a:off x="5609306" y="1350498"/>
            <a:ext cx="6460773" cy="4267796"/>
          </a:xfrm>
          <a:prstGeom prst="rect">
            <a:avLst/>
          </a:prstGeom>
        </p:spPr>
      </p:pic>
    </p:spTree>
    <p:extLst>
      <p:ext uri="{BB962C8B-B14F-4D97-AF65-F5344CB8AC3E}">
        <p14:creationId xmlns:p14="http://schemas.microsoft.com/office/powerpoint/2010/main" val="118294208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MasterSp="0">
  <p:cSld>
    <p:bg>
      <p:bgPr>
        <a:gradFill>
          <a:gsLst>
            <a:gs pos="0">
              <a:srgbClr val="506078"/>
            </a:gs>
            <a:gs pos="100000">
              <a:srgbClr val="2B3441"/>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CFB6E4-6DEC-42D6-9731-032D89403654}"/>
              </a:ext>
            </a:extLst>
          </p:cNvPr>
          <p:cNvSpPr>
            <a:spLocks noGrp="1"/>
          </p:cNvSpPr>
          <p:nvPr>
            <p:ph type="title"/>
          </p:nvPr>
        </p:nvSpPr>
        <p:spPr>
          <a:xfrm>
            <a:off x="0" y="269838"/>
            <a:ext cx="12192000" cy="686765"/>
          </a:xfrm>
        </p:spPr>
        <p:txBody>
          <a:bodyPr/>
          <a:lstStyle/>
          <a:p>
            <a:pPr algn="ctr"/>
            <a:r>
              <a:rPr lang="en-GB" b="1" dirty="0">
                <a:solidFill>
                  <a:schemeClr val="tx1"/>
                </a:solidFill>
              </a:rPr>
              <a:t>Disadvantages of the Proposed System</a:t>
            </a:r>
          </a:p>
        </p:txBody>
      </p:sp>
      <p:sp>
        <p:nvSpPr>
          <p:cNvPr id="3" name="Content Placeholder 2">
            <a:extLst>
              <a:ext uri="{FF2B5EF4-FFF2-40B4-BE49-F238E27FC236}">
                <a16:creationId xmlns:a16="http://schemas.microsoft.com/office/drawing/2014/main" id="{918F348F-4C82-4E05-A55B-FBF2795DCDDE}"/>
              </a:ext>
            </a:extLst>
          </p:cNvPr>
          <p:cNvSpPr>
            <a:spLocks noGrp="1"/>
          </p:cNvSpPr>
          <p:nvPr>
            <p:ph idx="1"/>
          </p:nvPr>
        </p:nvSpPr>
        <p:spPr>
          <a:xfrm>
            <a:off x="1041008" y="1350498"/>
            <a:ext cx="9931791" cy="5237664"/>
          </a:xfrm>
        </p:spPr>
        <p:txBody>
          <a:bodyPr>
            <a:normAutofit/>
          </a:bodyPr>
          <a:lstStyle/>
          <a:p>
            <a:pPr lvl="0"/>
            <a:r>
              <a:rPr lang="en-GB" dirty="0"/>
              <a:t>LSSVR is computationally slower when used along with sliding-window method.</a:t>
            </a:r>
          </a:p>
          <a:p>
            <a:pPr lvl="0"/>
            <a:endParaRPr lang="en-GB" dirty="0"/>
          </a:p>
          <a:p>
            <a:pPr lvl="0"/>
            <a:r>
              <a:rPr lang="en-GB" dirty="0"/>
              <a:t>Each time the window is moved across, the LSSVR must learn for the new dataset</a:t>
            </a:r>
          </a:p>
          <a:p>
            <a:pPr lvl="0"/>
            <a:endParaRPr lang="en-GB" dirty="0"/>
          </a:p>
          <a:p>
            <a:pPr lvl="0"/>
            <a:r>
              <a:rPr lang="en-GB" dirty="0"/>
              <a:t>The LSSVR must be run each time the window slides and thus the window size affects the performance of the system</a:t>
            </a:r>
          </a:p>
          <a:p>
            <a:pPr lvl="0"/>
            <a:endParaRPr lang="en-GB" dirty="0"/>
          </a:p>
          <a:p>
            <a:pPr lvl="0"/>
            <a:r>
              <a:rPr lang="en-GB" dirty="0"/>
              <a:t>LSSVR uses many parameters that must be handled and taken care of.</a:t>
            </a:r>
          </a:p>
          <a:p>
            <a:pPr lvl="0"/>
            <a:endParaRPr lang="en-GB" dirty="0"/>
          </a:p>
          <a:p>
            <a:pPr lvl="0"/>
            <a:r>
              <a:rPr lang="en-GB" dirty="0"/>
              <a:t>The system is best suited for short term prediction and error rate increases with number of days of prediction</a:t>
            </a:r>
          </a:p>
          <a:p>
            <a:endParaRPr lang="en-GB" sz="2200" dirty="0"/>
          </a:p>
        </p:txBody>
      </p:sp>
    </p:spTree>
    <p:extLst>
      <p:ext uri="{BB962C8B-B14F-4D97-AF65-F5344CB8AC3E}">
        <p14:creationId xmlns:p14="http://schemas.microsoft.com/office/powerpoint/2010/main" val="106175743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8FF8D9A6-4C48-4765-B70F-D0384A1EE932}"/>
              </a:ext>
            </a:extLst>
          </p:cNvPr>
          <p:cNvSpPr>
            <a:spLocks noGrp="1"/>
          </p:cNvSpPr>
          <p:nvPr>
            <p:ph type="subTitle" idx="1"/>
          </p:nvPr>
        </p:nvSpPr>
        <p:spPr>
          <a:xfrm>
            <a:off x="0" y="2408268"/>
            <a:ext cx="12192000" cy="1609353"/>
          </a:xfrm>
        </p:spPr>
        <p:txBody>
          <a:bodyPr>
            <a:normAutofit fontScale="92500" lnSpcReduction="20000"/>
          </a:bodyPr>
          <a:lstStyle/>
          <a:p>
            <a:pPr algn="ctr"/>
            <a:r>
              <a:rPr lang="en-GB" sz="2400" b="1" dirty="0" err="1">
                <a:solidFill>
                  <a:schemeClr val="bg1"/>
                </a:solidFill>
              </a:rPr>
              <a:t>Akshay</a:t>
            </a:r>
            <a:r>
              <a:rPr lang="en-GB" sz="2400" b="1" dirty="0">
                <a:solidFill>
                  <a:schemeClr val="bg1"/>
                </a:solidFill>
              </a:rPr>
              <a:t> R			1ST14CS010</a:t>
            </a:r>
          </a:p>
          <a:p>
            <a:pPr algn="ctr"/>
            <a:r>
              <a:rPr lang="en-GB" sz="2400" b="1" dirty="0">
                <a:solidFill>
                  <a:schemeClr val="bg1"/>
                </a:solidFill>
              </a:rPr>
              <a:t>Aravind	B		1ST14CS023</a:t>
            </a:r>
          </a:p>
          <a:p>
            <a:pPr algn="ctr"/>
            <a:r>
              <a:rPr lang="en-GB" sz="2400" b="1" dirty="0" err="1">
                <a:solidFill>
                  <a:schemeClr val="bg1"/>
                </a:solidFill>
              </a:rPr>
              <a:t>Arun</a:t>
            </a:r>
            <a:r>
              <a:rPr lang="en-GB" sz="2400" b="1" dirty="0">
                <a:solidFill>
                  <a:schemeClr val="bg1"/>
                </a:solidFill>
              </a:rPr>
              <a:t> KUMAR		1ST14CS025</a:t>
            </a:r>
          </a:p>
          <a:p>
            <a:pPr algn="ctr"/>
            <a:r>
              <a:rPr lang="en-GB" sz="2400" b="1" dirty="0">
                <a:solidFill>
                  <a:schemeClr val="bg1"/>
                </a:solidFill>
              </a:rPr>
              <a:t>Ashok  S			1ST14CS027</a:t>
            </a:r>
          </a:p>
          <a:p>
            <a:pPr algn="ctr"/>
            <a:endParaRPr lang="en-GB" sz="2400" b="1" dirty="0">
              <a:solidFill>
                <a:schemeClr val="bg1"/>
              </a:solidFill>
            </a:endParaRPr>
          </a:p>
          <a:p>
            <a:pPr algn="ctr"/>
            <a:endParaRPr lang="en-GB" b="1" dirty="0">
              <a:solidFill>
                <a:schemeClr val="bg1"/>
              </a:solidFill>
            </a:endParaRPr>
          </a:p>
        </p:txBody>
      </p:sp>
      <p:sp>
        <p:nvSpPr>
          <p:cNvPr id="5" name="Subtitle 2">
            <a:extLst>
              <a:ext uri="{FF2B5EF4-FFF2-40B4-BE49-F238E27FC236}">
                <a16:creationId xmlns:a16="http://schemas.microsoft.com/office/drawing/2014/main" id="{D1F38014-D5E0-4F0E-A861-5D3D539042A1}"/>
              </a:ext>
            </a:extLst>
          </p:cNvPr>
          <p:cNvSpPr txBox="1">
            <a:spLocks/>
          </p:cNvSpPr>
          <p:nvPr/>
        </p:nvSpPr>
        <p:spPr>
          <a:xfrm>
            <a:off x="0" y="4755359"/>
            <a:ext cx="12192000" cy="419686"/>
          </a:xfrm>
          <a:prstGeom prst="rect">
            <a:avLst/>
          </a:prstGeom>
        </p:spPr>
        <p:txBody>
          <a:bodyPr vert="horz" lIns="91440" tIns="45720" rIns="91440" bIns="45720" rtlCol="0" anchor="t">
            <a:normAutofit fontScale="92500" lnSpcReduction="10000"/>
          </a:bodyPr>
          <a:lstStyle>
            <a:lvl1pPr marL="0" indent="0" algn="r" defTabSz="457200" rtl="0" eaLnBrk="1" latinLnBrk="0" hangingPunct="1">
              <a:spcBef>
                <a:spcPts val="1000"/>
              </a:spcBef>
              <a:spcAft>
                <a:spcPts val="0"/>
              </a:spcAft>
              <a:buClr>
                <a:schemeClr val="accent1"/>
              </a:buClr>
              <a:buSzPct val="80000"/>
              <a:buFont typeface="Wingdings 3" charset="2"/>
              <a:buNone/>
              <a:defRPr sz="1800" kern="1200">
                <a:solidFill>
                  <a:schemeClr val="tx1">
                    <a:lumMod val="50000"/>
                    <a:lumOff val="50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SzPct val="80000"/>
              <a:buFont typeface="Wingdings 3"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SzPct val="80000"/>
              <a:buFont typeface="Wingdings 3"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9pPr>
          </a:lstStyle>
          <a:p>
            <a:pPr algn="ctr"/>
            <a:r>
              <a:rPr lang="en-GB" sz="2400" b="1" dirty="0" err="1">
                <a:solidFill>
                  <a:schemeClr val="bg1"/>
                </a:solidFill>
              </a:rPr>
              <a:t>Dr.</a:t>
            </a:r>
            <a:r>
              <a:rPr lang="en-GB" sz="2400" b="1" dirty="0">
                <a:solidFill>
                  <a:schemeClr val="bg1"/>
                </a:solidFill>
              </a:rPr>
              <a:t> T John Peter</a:t>
            </a:r>
            <a:endParaRPr lang="en-GB" b="1" dirty="0">
              <a:solidFill>
                <a:schemeClr val="bg1"/>
              </a:solidFill>
            </a:endParaRPr>
          </a:p>
        </p:txBody>
      </p:sp>
      <p:sp>
        <p:nvSpPr>
          <p:cNvPr id="6" name="Subtitle 2">
            <a:extLst>
              <a:ext uri="{FF2B5EF4-FFF2-40B4-BE49-F238E27FC236}">
                <a16:creationId xmlns:a16="http://schemas.microsoft.com/office/drawing/2014/main" id="{8EC6D107-3878-415F-835E-4F80C9B11FBB}"/>
              </a:ext>
            </a:extLst>
          </p:cNvPr>
          <p:cNvSpPr txBox="1">
            <a:spLocks/>
          </p:cNvSpPr>
          <p:nvPr/>
        </p:nvSpPr>
        <p:spPr>
          <a:xfrm>
            <a:off x="0" y="4364390"/>
            <a:ext cx="12192000" cy="419686"/>
          </a:xfrm>
          <a:prstGeom prst="rect">
            <a:avLst/>
          </a:prstGeom>
        </p:spPr>
        <p:txBody>
          <a:bodyPr vert="horz" lIns="91440" tIns="45720" rIns="91440" bIns="45720" rtlCol="0" anchor="t">
            <a:normAutofit/>
          </a:bodyPr>
          <a:lstStyle>
            <a:lvl1pPr marL="0" indent="0" algn="r" defTabSz="457200" rtl="0" eaLnBrk="1" latinLnBrk="0" hangingPunct="1">
              <a:spcBef>
                <a:spcPts val="1000"/>
              </a:spcBef>
              <a:spcAft>
                <a:spcPts val="0"/>
              </a:spcAft>
              <a:buClr>
                <a:schemeClr val="accent1"/>
              </a:buClr>
              <a:buSzPct val="80000"/>
              <a:buFont typeface="Wingdings 3" charset="2"/>
              <a:buNone/>
              <a:defRPr sz="1800" kern="1200">
                <a:solidFill>
                  <a:schemeClr val="tx1">
                    <a:lumMod val="50000"/>
                    <a:lumOff val="50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SzPct val="80000"/>
              <a:buFont typeface="Wingdings 3"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SzPct val="80000"/>
              <a:buFont typeface="Wingdings 3"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9pPr>
          </a:lstStyle>
          <a:p>
            <a:pPr algn="ctr"/>
            <a:r>
              <a:rPr lang="en-GB" b="1" dirty="0">
                <a:solidFill>
                  <a:schemeClr val="bg1"/>
                </a:solidFill>
              </a:rPr>
              <a:t>Under the guidance of</a:t>
            </a:r>
            <a:endParaRPr lang="en-GB" sz="1400" b="1" dirty="0">
              <a:solidFill>
                <a:schemeClr val="bg1"/>
              </a:solidFill>
            </a:endParaRPr>
          </a:p>
        </p:txBody>
      </p:sp>
      <p:sp>
        <p:nvSpPr>
          <p:cNvPr id="7" name="Subtitle 2">
            <a:extLst>
              <a:ext uri="{FF2B5EF4-FFF2-40B4-BE49-F238E27FC236}">
                <a16:creationId xmlns:a16="http://schemas.microsoft.com/office/drawing/2014/main" id="{E8D79CE3-1BAF-416B-A776-DCCBE991302C}"/>
              </a:ext>
            </a:extLst>
          </p:cNvPr>
          <p:cNvSpPr txBox="1">
            <a:spLocks/>
          </p:cNvSpPr>
          <p:nvPr/>
        </p:nvSpPr>
        <p:spPr>
          <a:xfrm>
            <a:off x="0" y="5764696"/>
            <a:ext cx="12192000" cy="1070216"/>
          </a:xfrm>
          <a:prstGeom prst="rect">
            <a:avLst/>
          </a:prstGeom>
        </p:spPr>
        <p:txBody>
          <a:bodyPr vert="horz" lIns="91440" tIns="45720" rIns="91440" bIns="45720" rtlCol="0" anchor="t">
            <a:normAutofit/>
          </a:bodyPr>
          <a:lstStyle>
            <a:lvl1pPr marL="0" indent="0" algn="r" defTabSz="457200" rtl="0" eaLnBrk="1" latinLnBrk="0" hangingPunct="1">
              <a:spcBef>
                <a:spcPts val="1000"/>
              </a:spcBef>
              <a:spcAft>
                <a:spcPts val="0"/>
              </a:spcAft>
              <a:buClr>
                <a:schemeClr val="accent1"/>
              </a:buClr>
              <a:buSzPct val="80000"/>
              <a:buFont typeface="Wingdings 3" charset="2"/>
              <a:buNone/>
              <a:defRPr sz="1800" kern="1200">
                <a:solidFill>
                  <a:schemeClr val="tx1">
                    <a:lumMod val="50000"/>
                    <a:lumOff val="50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SzPct val="80000"/>
              <a:buFont typeface="Wingdings 3"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SzPct val="80000"/>
              <a:buFont typeface="Wingdings 3"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9pPr>
          </a:lstStyle>
          <a:p>
            <a:pPr algn="ctr"/>
            <a:r>
              <a:rPr lang="en-GB" sz="2400" b="1" dirty="0" err="1">
                <a:solidFill>
                  <a:schemeClr val="bg1"/>
                </a:solidFill>
              </a:rPr>
              <a:t>Sambhram</a:t>
            </a:r>
            <a:r>
              <a:rPr lang="en-GB" sz="2400" b="1" dirty="0">
                <a:solidFill>
                  <a:schemeClr val="bg1"/>
                </a:solidFill>
              </a:rPr>
              <a:t> Institute of Technology</a:t>
            </a:r>
          </a:p>
          <a:p>
            <a:pPr algn="ctr"/>
            <a:r>
              <a:rPr lang="en-GB" sz="2400" b="1" dirty="0">
                <a:solidFill>
                  <a:schemeClr val="bg1"/>
                </a:solidFill>
              </a:rPr>
              <a:t>Department of Computer Science &amp; Engineering</a:t>
            </a:r>
          </a:p>
          <a:p>
            <a:pPr algn="ctr"/>
            <a:endParaRPr lang="en-GB" b="1" dirty="0">
              <a:solidFill>
                <a:schemeClr val="bg1"/>
              </a:solidFill>
            </a:endParaRPr>
          </a:p>
        </p:txBody>
      </p:sp>
      <p:sp>
        <p:nvSpPr>
          <p:cNvPr id="12" name="Subtitle 2">
            <a:extLst>
              <a:ext uri="{FF2B5EF4-FFF2-40B4-BE49-F238E27FC236}">
                <a16:creationId xmlns:a16="http://schemas.microsoft.com/office/drawing/2014/main" id="{95DFF13C-9FF1-4D52-A8BA-75475380D9A6}"/>
              </a:ext>
            </a:extLst>
          </p:cNvPr>
          <p:cNvSpPr txBox="1">
            <a:spLocks/>
          </p:cNvSpPr>
          <p:nvPr/>
        </p:nvSpPr>
        <p:spPr>
          <a:xfrm>
            <a:off x="0" y="957197"/>
            <a:ext cx="12192000" cy="861420"/>
          </a:xfrm>
          <a:prstGeom prst="rect">
            <a:avLst/>
          </a:prstGeom>
        </p:spPr>
        <p:txBody>
          <a:bodyPr vert="horz" lIns="91440" tIns="45720" rIns="91440" bIns="45720" rtlCol="0" anchor="t">
            <a:normAutofit/>
          </a:bodyPr>
          <a:lstStyle>
            <a:lvl1pPr marL="0" indent="0" algn="l" defTabSz="457200" rtl="0" eaLnBrk="1" latinLnBrk="0" hangingPunct="1">
              <a:spcBef>
                <a:spcPts val="1000"/>
              </a:spcBef>
              <a:spcAft>
                <a:spcPts val="0"/>
              </a:spcAft>
              <a:buClr>
                <a:schemeClr val="bg2">
                  <a:lumMod val="40000"/>
                  <a:lumOff val="60000"/>
                </a:schemeClr>
              </a:buClr>
              <a:buSzPct val="80000"/>
              <a:buFont typeface="Wingdings 3" charset="2"/>
              <a:buNone/>
              <a:defRPr sz="2000" b="0" i="0" kern="1200" cap="all">
                <a:solidFill>
                  <a:schemeClr val="bg2">
                    <a:lumMod val="40000"/>
                    <a:lumOff val="60000"/>
                  </a:schemeClr>
                </a:solidFill>
                <a:latin typeface="+mj-lt"/>
                <a:ea typeface="+mj-ea"/>
                <a:cs typeface="+mj-cs"/>
              </a:defRPr>
            </a:lvl1pPr>
            <a:lvl2pPr marL="457200" indent="0" algn="ctr" defTabSz="457200" rtl="0" eaLnBrk="1" latinLnBrk="0" hangingPunct="1">
              <a:spcBef>
                <a:spcPts val="1000"/>
              </a:spcBef>
              <a:spcAft>
                <a:spcPts val="0"/>
              </a:spcAft>
              <a:buClr>
                <a:schemeClr val="bg2">
                  <a:lumMod val="40000"/>
                  <a:lumOff val="60000"/>
                </a:schemeClr>
              </a:buClr>
              <a:buSzPct val="80000"/>
              <a:buFont typeface="Wingdings 3" charset="2"/>
              <a:buNone/>
              <a:defRPr sz="1800" b="0" i="0" kern="1200">
                <a:solidFill>
                  <a:schemeClr val="tx1">
                    <a:tint val="75000"/>
                  </a:schemeClr>
                </a:solidFill>
                <a:latin typeface="+mj-lt"/>
                <a:ea typeface="+mj-ea"/>
                <a:cs typeface="+mj-cs"/>
              </a:defRPr>
            </a:lvl2pPr>
            <a:lvl3pPr marL="914400" indent="0" algn="ctr" defTabSz="457200" rtl="0" eaLnBrk="1" latinLnBrk="0" hangingPunct="1">
              <a:spcBef>
                <a:spcPts val="1000"/>
              </a:spcBef>
              <a:spcAft>
                <a:spcPts val="0"/>
              </a:spcAft>
              <a:buClr>
                <a:schemeClr val="bg2">
                  <a:lumMod val="40000"/>
                  <a:lumOff val="60000"/>
                </a:schemeClr>
              </a:buClr>
              <a:buSzPct val="80000"/>
              <a:buFont typeface="Wingdings 3" charset="2"/>
              <a:buNone/>
              <a:defRPr sz="1600" b="0" i="0" kern="1200">
                <a:solidFill>
                  <a:schemeClr val="tx1">
                    <a:tint val="75000"/>
                  </a:schemeClr>
                </a:solidFill>
                <a:latin typeface="+mj-lt"/>
                <a:ea typeface="+mj-ea"/>
                <a:cs typeface="+mj-cs"/>
              </a:defRPr>
            </a:lvl3pPr>
            <a:lvl4pPr marL="1371600" indent="0" algn="ctr" defTabSz="457200" rtl="0" eaLnBrk="1" latinLnBrk="0" hangingPunct="1">
              <a:spcBef>
                <a:spcPts val="1000"/>
              </a:spcBef>
              <a:spcAft>
                <a:spcPts val="0"/>
              </a:spcAft>
              <a:buClr>
                <a:schemeClr val="bg2">
                  <a:lumMod val="40000"/>
                  <a:lumOff val="60000"/>
                </a:schemeClr>
              </a:buClr>
              <a:buSzPct val="80000"/>
              <a:buFont typeface="Wingdings 3" charset="2"/>
              <a:buNone/>
              <a:defRPr sz="1400" b="0" i="0" kern="1200">
                <a:solidFill>
                  <a:schemeClr val="tx1">
                    <a:tint val="75000"/>
                  </a:schemeClr>
                </a:solidFill>
                <a:latin typeface="+mj-lt"/>
                <a:ea typeface="+mj-ea"/>
                <a:cs typeface="+mj-cs"/>
              </a:defRPr>
            </a:lvl4pPr>
            <a:lvl5pPr marL="1828800" indent="0" algn="ctr" defTabSz="457200" rtl="0" eaLnBrk="1" latinLnBrk="0" hangingPunct="1">
              <a:spcBef>
                <a:spcPts val="1000"/>
              </a:spcBef>
              <a:spcAft>
                <a:spcPts val="0"/>
              </a:spcAft>
              <a:buClr>
                <a:schemeClr val="bg2">
                  <a:lumMod val="40000"/>
                  <a:lumOff val="60000"/>
                </a:schemeClr>
              </a:buClr>
              <a:buSzPct val="80000"/>
              <a:buFont typeface="Wingdings 3" charset="2"/>
              <a:buNone/>
              <a:defRPr sz="1400" b="0" i="0" kern="1200">
                <a:solidFill>
                  <a:schemeClr val="tx1">
                    <a:tint val="75000"/>
                  </a:schemeClr>
                </a:solidFill>
                <a:latin typeface="+mj-lt"/>
                <a:ea typeface="+mj-ea"/>
                <a:cs typeface="+mj-cs"/>
              </a:defRPr>
            </a:lvl5pPr>
            <a:lvl6pPr marL="2286000" indent="0" algn="ctr" defTabSz="457200" rtl="0" eaLnBrk="1" latinLnBrk="0" hangingPunct="1">
              <a:spcBef>
                <a:spcPts val="1000"/>
              </a:spcBef>
              <a:spcAft>
                <a:spcPts val="0"/>
              </a:spcAft>
              <a:buClr>
                <a:schemeClr val="bg2">
                  <a:lumMod val="40000"/>
                  <a:lumOff val="60000"/>
                </a:schemeClr>
              </a:buClr>
              <a:buSzPct val="80000"/>
              <a:buFont typeface="Wingdings 3" charset="2"/>
              <a:buNone/>
              <a:defRPr sz="1400" b="0" i="0" kern="1200">
                <a:solidFill>
                  <a:schemeClr val="tx1">
                    <a:tint val="75000"/>
                  </a:schemeClr>
                </a:solidFill>
                <a:latin typeface="+mj-lt"/>
                <a:ea typeface="+mj-ea"/>
                <a:cs typeface="+mj-cs"/>
              </a:defRPr>
            </a:lvl6pPr>
            <a:lvl7pPr marL="2743200" indent="0" algn="ctr" defTabSz="457200" rtl="0" eaLnBrk="1" latinLnBrk="0" hangingPunct="1">
              <a:spcBef>
                <a:spcPts val="1000"/>
              </a:spcBef>
              <a:spcAft>
                <a:spcPts val="0"/>
              </a:spcAft>
              <a:buClr>
                <a:schemeClr val="bg2">
                  <a:lumMod val="40000"/>
                  <a:lumOff val="60000"/>
                </a:schemeClr>
              </a:buClr>
              <a:buSzPct val="80000"/>
              <a:buFont typeface="Wingdings 3" charset="2"/>
              <a:buNone/>
              <a:defRPr sz="1400" b="0" i="0" kern="1200">
                <a:solidFill>
                  <a:schemeClr val="tx1">
                    <a:tint val="75000"/>
                  </a:schemeClr>
                </a:solidFill>
                <a:latin typeface="+mj-lt"/>
                <a:ea typeface="+mj-ea"/>
                <a:cs typeface="+mj-cs"/>
              </a:defRPr>
            </a:lvl7pPr>
            <a:lvl8pPr marL="3200400" indent="0" algn="ctr" defTabSz="457200" rtl="0" eaLnBrk="1" latinLnBrk="0" hangingPunct="1">
              <a:spcBef>
                <a:spcPts val="1000"/>
              </a:spcBef>
              <a:spcAft>
                <a:spcPts val="0"/>
              </a:spcAft>
              <a:buClr>
                <a:schemeClr val="bg2">
                  <a:lumMod val="40000"/>
                  <a:lumOff val="60000"/>
                </a:schemeClr>
              </a:buClr>
              <a:buSzPct val="80000"/>
              <a:buFont typeface="Wingdings 3" charset="2"/>
              <a:buNone/>
              <a:defRPr sz="1400" b="0" i="0" kern="1200">
                <a:solidFill>
                  <a:schemeClr val="tx1">
                    <a:tint val="75000"/>
                  </a:schemeClr>
                </a:solidFill>
                <a:latin typeface="+mj-lt"/>
                <a:ea typeface="+mj-ea"/>
                <a:cs typeface="+mj-cs"/>
              </a:defRPr>
            </a:lvl8pPr>
            <a:lvl9pPr marL="3657600" indent="0" algn="ctr" defTabSz="457200" rtl="0" eaLnBrk="1" latinLnBrk="0" hangingPunct="1">
              <a:spcBef>
                <a:spcPts val="1000"/>
              </a:spcBef>
              <a:spcAft>
                <a:spcPts val="0"/>
              </a:spcAft>
              <a:buClr>
                <a:schemeClr val="bg2">
                  <a:lumMod val="40000"/>
                  <a:lumOff val="60000"/>
                </a:schemeClr>
              </a:buClr>
              <a:buSzPct val="80000"/>
              <a:buFont typeface="Wingdings 3" charset="2"/>
              <a:buNone/>
              <a:defRPr sz="1400" b="0" i="0" kern="1200">
                <a:solidFill>
                  <a:schemeClr val="tx1">
                    <a:tint val="75000"/>
                  </a:schemeClr>
                </a:solidFill>
                <a:latin typeface="+mj-lt"/>
                <a:ea typeface="+mj-ea"/>
                <a:cs typeface="+mj-cs"/>
              </a:defRPr>
            </a:lvl9pPr>
          </a:lstStyle>
          <a:p>
            <a:pPr algn="ctr"/>
            <a:r>
              <a:rPr lang="en-GB" sz="4400" b="1" cap="none" dirty="0">
                <a:solidFill>
                  <a:schemeClr val="bg1"/>
                </a:solidFill>
                <a:latin typeface="Segoe Print" panose="02000600000000000000" pitchFamily="2" charset="0"/>
              </a:rPr>
              <a:t>Thank You</a:t>
            </a:r>
          </a:p>
        </p:txBody>
      </p:sp>
    </p:spTree>
    <p:extLst>
      <p:ext uri="{BB962C8B-B14F-4D97-AF65-F5344CB8AC3E}">
        <p14:creationId xmlns:p14="http://schemas.microsoft.com/office/powerpoint/2010/main" val="3881982472"/>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0">
              <a:srgbClr val="506078"/>
            </a:gs>
            <a:gs pos="100000">
              <a:srgbClr val="2B3441"/>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CFB6E4-6DEC-42D6-9731-032D89403654}"/>
              </a:ext>
            </a:extLst>
          </p:cNvPr>
          <p:cNvSpPr>
            <a:spLocks noGrp="1"/>
          </p:cNvSpPr>
          <p:nvPr>
            <p:ph type="title"/>
          </p:nvPr>
        </p:nvSpPr>
        <p:spPr>
          <a:xfrm>
            <a:off x="0" y="269838"/>
            <a:ext cx="12192000" cy="686765"/>
          </a:xfrm>
        </p:spPr>
        <p:txBody>
          <a:bodyPr/>
          <a:lstStyle/>
          <a:p>
            <a:pPr algn="ctr"/>
            <a:r>
              <a:rPr lang="en-GB" b="1" dirty="0">
                <a:solidFill>
                  <a:schemeClr val="tx1"/>
                </a:solidFill>
              </a:rPr>
              <a:t>Abstract</a:t>
            </a:r>
          </a:p>
        </p:txBody>
      </p:sp>
      <p:sp>
        <p:nvSpPr>
          <p:cNvPr id="3" name="Content Placeholder 2">
            <a:extLst>
              <a:ext uri="{FF2B5EF4-FFF2-40B4-BE49-F238E27FC236}">
                <a16:creationId xmlns:a16="http://schemas.microsoft.com/office/drawing/2014/main" id="{918F348F-4C82-4E05-A55B-FBF2795DCDDE}"/>
              </a:ext>
            </a:extLst>
          </p:cNvPr>
          <p:cNvSpPr>
            <a:spLocks noGrp="1"/>
          </p:cNvSpPr>
          <p:nvPr>
            <p:ph idx="1"/>
          </p:nvPr>
        </p:nvSpPr>
        <p:spPr>
          <a:xfrm>
            <a:off x="391550" y="1463040"/>
            <a:ext cx="11408899" cy="4874456"/>
          </a:xfrm>
        </p:spPr>
        <p:txBody>
          <a:bodyPr>
            <a:normAutofit/>
          </a:bodyPr>
          <a:lstStyle/>
          <a:p>
            <a:pPr algn="just"/>
            <a:r>
              <a:rPr lang="en-GB" dirty="0"/>
              <a:t> Time series forecasting has been widely used to determine the future prices of stock, and the analysis and modelling of finance time series importantly guide investors’ decisions and trades </a:t>
            </a:r>
          </a:p>
          <a:p>
            <a:pPr algn="just"/>
            <a:endParaRPr lang="en-GB" sz="2200" dirty="0"/>
          </a:p>
          <a:p>
            <a:pPr algn="just"/>
            <a:r>
              <a:rPr lang="en-GB" sz="2200" dirty="0"/>
              <a:t>This work proposes an intelligent time series prediction system that uses sliding-window metaheuristic optimization for the purpose of predicting the stock prices</a:t>
            </a:r>
          </a:p>
          <a:p>
            <a:pPr algn="just"/>
            <a:endParaRPr lang="en-GB" sz="2200" dirty="0"/>
          </a:p>
          <a:p>
            <a:pPr algn="just"/>
            <a:r>
              <a:rPr lang="en-GB" sz="2200" dirty="0"/>
              <a:t>The system has a graphical user interface and functions as a stand-alone application.</a:t>
            </a:r>
          </a:p>
          <a:p>
            <a:pPr algn="just"/>
            <a:endParaRPr lang="en-GB" sz="2200" dirty="0"/>
          </a:p>
          <a:p>
            <a:pPr algn="just"/>
            <a:r>
              <a:rPr lang="en-GB" sz="2200" dirty="0"/>
              <a:t>The proposed model is a promising predictive technique for highly non-linear time series, whose patterns are difficult to capture by traditional models.</a:t>
            </a:r>
          </a:p>
        </p:txBody>
      </p:sp>
    </p:spTree>
    <p:extLst>
      <p:ext uri="{BB962C8B-B14F-4D97-AF65-F5344CB8AC3E}">
        <p14:creationId xmlns:p14="http://schemas.microsoft.com/office/powerpoint/2010/main" val="162201296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extLst>
              <a:ext uri="{BEBA8EAE-BF5A-486C-A8C5-ECC9F3942E4B}">
                <a14:imgProps xmlns:a14="http://schemas.microsoft.com/office/drawing/2010/main">
                  <a14:imgLayer r:embed="rId3">
                    <a14:imgEffect>
                      <a14:sharpenSoften amount="-30000"/>
                    </a14:imgEffect>
                    <a14:imgEffect>
                      <a14:brightnessContrast bright="-52000"/>
                    </a14:imgEffect>
                  </a14:imgLayer>
                </a14:imgProps>
              </a:ext>
            </a:extLst>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CFB6E4-6DEC-42D6-9731-032D89403654}"/>
              </a:ext>
            </a:extLst>
          </p:cNvPr>
          <p:cNvSpPr>
            <a:spLocks noGrp="1"/>
          </p:cNvSpPr>
          <p:nvPr>
            <p:ph type="title"/>
          </p:nvPr>
        </p:nvSpPr>
        <p:spPr>
          <a:xfrm>
            <a:off x="0" y="269838"/>
            <a:ext cx="12192000" cy="686765"/>
          </a:xfrm>
          <a:noFill/>
        </p:spPr>
        <p:txBody>
          <a:bodyPr/>
          <a:lstStyle/>
          <a:p>
            <a:pPr algn="ctr"/>
            <a:r>
              <a:rPr lang="en-GB" b="1" dirty="0">
                <a:solidFill>
                  <a:schemeClr val="tx1"/>
                </a:solidFill>
              </a:rPr>
              <a:t>Introduction</a:t>
            </a:r>
          </a:p>
        </p:txBody>
      </p:sp>
      <p:sp>
        <p:nvSpPr>
          <p:cNvPr id="3" name="Content Placeholder 2">
            <a:extLst>
              <a:ext uri="{FF2B5EF4-FFF2-40B4-BE49-F238E27FC236}">
                <a16:creationId xmlns:a16="http://schemas.microsoft.com/office/drawing/2014/main" id="{918F348F-4C82-4E05-A55B-FBF2795DCDDE}"/>
              </a:ext>
            </a:extLst>
          </p:cNvPr>
          <p:cNvSpPr>
            <a:spLocks noGrp="1"/>
          </p:cNvSpPr>
          <p:nvPr>
            <p:ph idx="1"/>
          </p:nvPr>
        </p:nvSpPr>
        <p:spPr>
          <a:xfrm>
            <a:off x="733028" y="1702191"/>
            <a:ext cx="10725944" cy="4689024"/>
          </a:xfrm>
        </p:spPr>
        <p:txBody>
          <a:bodyPr anchor="ctr">
            <a:normAutofit lnSpcReduction="10000"/>
          </a:bodyPr>
          <a:lstStyle/>
          <a:p>
            <a:pPr algn="just"/>
            <a:r>
              <a:rPr lang="en-GB" sz="2200" dirty="0">
                <a:solidFill>
                  <a:schemeClr val="tx1"/>
                </a:solidFill>
              </a:rPr>
              <a:t>Financial markets are highly volatile and generate huge amounts of data daily</a:t>
            </a:r>
          </a:p>
          <a:p>
            <a:pPr algn="just"/>
            <a:endParaRPr lang="en-GB" sz="2200" dirty="0">
              <a:solidFill>
                <a:schemeClr val="tx1"/>
              </a:solidFill>
            </a:endParaRPr>
          </a:p>
          <a:p>
            <a:pPr algn="just"/>
            <a:r>
              <a:rPr lang="en-GB" sz="2200" dirty="0">
                <a:solidFill>
                  <a:schemeClr val="tx1"/>
                </a:solidFill>
              </a:rPr>
              <a:t>It is the most popular financial market instrument and its value changes quickly</a:t>
            </a:r>
          </a:p>
          <a:p>
            <a:pPr algn="just"/>
            <a:endParaRPr lang="en-GB" sz="2200" dirty="0">
              <a:solidFill>
                <a:schemeClr val="tx1"/>
              </a:solidFill>
            </a:endParaRPr>
          </a:p>
          <a:p>
            <a:pPr algn="just"/>
            <a:r>
              <a:rPr lang="en-GB" sz="2200" dirty="0">
                <a:solidFill>
                  <a:schemeClr val="tx1"/>
                </a:solidFill>
              </a:rPr>
              <a:t>Stock prices are predicted to determine the future value of companies’ stock or other financial instruments that are marketed on financial exchanges </a:t>
            </a:r>
          </a:p>
          <a:p>
            <a:pPr algn="just"/>
            <a:endParaRPr lang="en-GB" sz="2200" dirty="0">
              <a:solidFill>
                <a:schemeClr val="tx1"/>
              </a:solidFill>
            </a:endParaRPr>
          </a:p>
          <a:p>
            <a:pPr algn="just"/>
            <a:r>
              <a:rPr lang="en-GB" sz="2200" dirty="0">
                <a:solidFill>
                  <a:schemeClr val="tx1"/>
                </a:solidFill>
              </a:rPr>
              <a:t>However, the stock market is influenced by many factors such as political events, economic conditions and traders’ expectation</a:t>
            </a:r>
          </a:p>
        </p:txBody>
      </p:sp>
    </p:spTree>
    <p:extLst>
      <p:ext uri="{BB962C8B-B14F-4D97-AF65-F5344CB8AC3E}">
        <p14:creationId xmlns:p14="http://schemas.microsoft.com/office/powerpoint/2010/main" val="357489739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extLst>
              <a:ext uri="{BEBA8EAE-BF5A-486C-A8C5-ECC9F3942E4B}">
                <a14:imgProps xmlns:a14="http://schemas.microsoft.com/office/drawing/2010/main">
                  <a14:imgLayer r:embed="rId3">
                    <a14:imgEffect>
                      <a14:sharpenSoften amount="-30000"/>
                    </a14:imgEffect>
                    <a14:imgEffect>
                      <a14:brightnessContrast bright="-50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CFB6E4-6DEC-42D6-9731-032D89403654}"/>
              </a:ext>
            </a:extLst>
          </p:cNvPr>
          <p:cNvSpPr>
            <a:spLocks noGrp="1"/>
          </p:cNvSpPr>
          <p:nvPr>
            <p:ph type="title"/>
          </p:nvPr>
        </p:nvSpPr>
        <p:spPr>
          <a:xfrm>
            <a:off x="14068" y="269838"/>
            <a:ext cx="12192000" cy="686765"/>
          </a:xfrm>
          <a:noFill/>
        </p:spPr>
        <p:txBody>
          <a:bodyPr/>
          <a:lstStyle/>
          <a:p>
            <a:pPr algn="ctr"/>
            <a:r>
              <a:rPr lang="en-GB" b="1" dirty="0">
                <a:solidFill>
                  <a:schemeClr val="tx1"/>
                </a:solidFill>
              </a:rPr>
              <a:t>What is Machine Learning</a:t>
            </a:r>
          </a:p>
        </p:txBody>
      </p:sp>
      <p:sp>
        <p:nvSpPr>
          <p:cNvPr id="3" name="Content Placeholder 2">
            <a:extLst>
              <a:ext uri="{FF2B5EF4-FFF2-40B4-BE49-F238E27FC236}">
                <a16:creationId xmlns:a16="http://schemas.microsoft.com/office/drawing/2014/main" id="{918F348F-4C82-4E05-A55B-FBF2795DCDDE}"/>
              </a:ext>
            </a:extLst>
          </p:cNvPr>
          <p:cNvSpPr>
            <a:spLocks noGrp="1"/>
          </p:cNvSpPr>
          <p:nvPr>
            <p:ph idx="1"/>
          </p:nvPr>
        </p:nvSpPr>
        <p:spPr>
          <a:xfrm>
            <a:off x="397565" y="1219200"/>
            <a:ext cx="11489635" cy="5172015"/>
          </a:xfrm>
        </p:spPr>
        <p:txBody>
          <a:bodyPr anchor="t">
            <a:normAutofit/>
          </a:bodyPr>
          <a:lstStyle/>
          <a:p>
            <a:pPr marL="0" indent="0" algn="ctr">
              <a:buNone/>
            </a:pPr>
            <a:r>
              <a:rPr lang="en-GB" b="1" dirty="0"/>
              <a:t>Machine Learning is the field of study that gives computers the ability to learn without being explicitly programmed</a:t>
            </a:r>
          </a:p>
          <a:p>
            <a:endParaRPr lang="en-GB" sz="2200" dirty="0">
              <a:solidFill>
                <a:schemeClr val="tx1"/>
              </a:solidFill>
            </a:endParaRPr>
          </a:p>
          <a:p>
            <a:pPr marL="0" indent="0">
              <a:buNone/>
            </a:pPr>
            <a:r>
              <a:rPr lang="en-GB" sz="2200" dirty="0"/>
              <a:t>More formally, it can defined as,</a:t>
            </a:r>
          </a:p>
          <a:p>
            <a:pPr marL="0" indent="0" algn="just">
              <a:buNone/>
            </a:pPr>
            <a:r>
              <a:rPr lang="en-GB" sz="2200" b="1" dirty="0"/>
              <a:t>A computer program is said to learn from experience E with respect to some class of tasks T and performance measure P, if its performance at tasks in T, as measured by P, improves with experience E</a:t>
            </a:r>
          </a:p>
          <a:p>
            <a:pPr marL="0" indent="0" algn="just">
              <a:buNone/>
            </a:pPr>
            <a:endParaRPr lang="en-GB" sz="2200" b="1" dirty="0"/>
          </a:p>
          <a:p>
            <a:pPr marL="0" indent="0">
              <a:buNone/>
            </a:pPr>
            <a:r>
              <a:rPr lang="en-GB" sz="2200" dirty="0"/>
              <a:t>Example: playing checkers.</a:t>
            </a:r>
          </a:p>
          <a:p>
            <a:pPr marL="0" indent="0" algn="just">
              <a:buNone/>
            </a:pPr>
            <a:r>
              <a:rPr lang="en-GB" sz="2200" i="1" dirty="0"/>
              <a:t>				E = the </a:t>
            </a:r>
            <a:r>
              <a:rPr lang="en-GB" sz="2200" b="1" i="1" dirty="0"/>
              <a:t>experience</a:t>
            </a:r>
            <a:r>
              <a:rPr lang="en-GB" sz="2200" i="1" dirty="0"/>
              <a:t> of playing many games of checkers</a:t>
            </a:r>
          </a:p>
          <a:p>
            <a:pPr marL="0" indent="0" algn="just">
              <a:buNone/>
            </a:pPr>
            <a:r>
              <a:rPr lang="en-GB" sz="2200" i="1" dirty="0"/>
              <a:t>				T = the </a:t>
            </a:r>
            <a:r>
              <a:rPr lang="en-GB" sz="2200" b="1" i="1" dirty="0"/>
              <a:t>task</a:t>
            </a:r>
            <a:r>
              <a:rPr lang="en-GB" sz="2200" i="1" dirty="0"/>
              <a:t> of playing checkers.</a:t>
            </a:r>
          </a:p>
          <a:p>
            <a:pPr marL="0" indent="0" algn="just">
              <a:buNone/>
            </a:pPr>
            <a:r>
              <a:rPr lang="en-GB" sz="2200" i="1" dirty="0"/>
              <a:t>				P = the </a:t>
            </a:r>
            <a:r>
              <a:rPr lang="en-GB" sz="2200" b="1" i="1" dirty="0"/>
              <a:t>probability</a:t>
            </a:r>
            <a:r>
              <a:rPr lang="en-GB" sz="2200" i="1" dirty="0"/>
              <a:t> that the program will win the next game.</a:t>
            </a:r>
            <a:endParaRPr lang="en-GB" sz="2200" i="1" dirty="0">
              <a:solidFill>
                <a:schemeClr val="tx1"/>
              </a:solidFill>
            </a:endParaRPr>
          </a:p>
        </p:txBody>
      </p:sp>
    </p:spTree>
    <p:extLst>
      <p:ext uri="{BB962C8B-B14F-4D97-AF65-F5344CB8AC3E}">
        <p14:creationId xmlns:p14="http://schemas.microsoft.com/office/powerpoint/2010/main" val="146942846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extLst>
              <a:ext uri="{BEBA8EAE-BF5A-486C-A8C5-ECC9F3942E4B}">
                <a14:imgProps xmlns:a14="http://schemas.microsoft.com/office/drawing/2010/main">
                  <a14:imgLayer r:embed="rId3">
                    <a14:imgEffect>
                      <a14:sharpenSoften amount="-30000"/>
                    </a14:imgEffect>
                    <a14:imgEffect>
                      <a14:brightnessContrast bright="-52000"/>
                    </a14:imgEffect>
                  </a14:imgLayer>
                </a14:imgProps>
              </a:ext>
            </a:extLst>
          </a:blip>
          <a:srcRect/>
          <a:stretch>
            <a:fillRect t="-17000" b="-17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CFB6E4-6DEC-42D6-9731-032D89403654}"/>
              </a:ext>
            </a:extLst>
          </p:cNvPr>
          <p:cNvSpPr>
            <a:spLocks noGrp="1"/>
          </p:cNvSpPr>
          <p:nvPr>
            <p:ph type="title"/>
          </p:nvPr>
        </p:nvSpPr>
        <p:spPr>
          <a:xfrm>
            <a:off x="0" y="269838"/>
            <a:ext cx="12192000" cy="686765"/>
          </a:xfrm>
        </p:spPr>
        <p:txBody>
          <a:bodyPr/>
          <a:lstStyle/>
          <a:p>
            <a:pPr algn="ctr"/>
            <a:r>
              <a:rPr lang="en-GB" b="1" dirty="0">
                <a:solidFill>
                  <a:schemeClr val="tx1"/>
                </a:solidFill>
              </a:rPr>
              <a:t>Machine Learning in Stock Prediction</a:t>
            </a:r>
          </a:p>
        </p:txBody>
      </p:sp>
      <p:sp>
        <p:nvSpPr>
          <p:cNvPr id="3" name="Content Placeholder 2">
            <a:extLst>
              <a:ext uri="{FF2B5EF4-FFF2-40B4-BE49-F238E27FC236}">
                <a16:creationId xmlns:a16="http://schemas.microsoft.com/office/drawing/2014/main" id="{918F348F-4C82-4E05-A55B-FBF2795DCDDE}"/>
              </a:ext>
            </a:extLst>
          </p:cNvPr>
          <p:cNvSpPr>
            <a:spLocks noGrp="1"/>
          </p:cNvSpPr>
          <p:nvPr>
            <p:ph idx="1"/>
          </p:nvPr>
        </p:nvSpPr>
        <p:spPr>
          <a:xfrm>
            <a:off x="834683" y="1674055"/>
            <a:ext cx="10522634" cy="4914107"/>
          </a:xfrm>
        </p:spPr>
        <p:txBody>
          <a:bodyPr anchor="ctr">
            <a:noAutofit/>
          </a:bodyPr>
          <a:lstStyle/>
          <a:p>
            <a:pPr algn="just"/>
            <a:r>
              <a:rPr lang="en-GB" sz="2100" dirty="0">
                <a:solidFill>
                  <a:schemeClr val="tx1"/>
                </a:solidFill>
              </a:rPr>
              <a:t>The field of Machine Learning is vast and plays a key role in a wide range of critical applications.</a:t>
            </a:r>
          </a:p>
          <a:p>
            <a:pPr algn="just"/>
            <a:endParaRPr lang="en-GB" sz="2100" dirty="0">
              <a:solidFill>
                <a:schemeClr val="tx1"/>
              </a:solidFill>
            </a:endParaRPr>
          </a:p>
          <a:p>
            <a:pPr algn="just"/>
            <a:r>
              <a:rPr lang="en-GB" sz="2100" dirty="0">
                <a:solidFill>
                  <a:schemeClr val="tx1"/>
                </a:solidFill>
              </a:rPr>
              <a:t>The concept of </a:t>
            </a:r>
            <a:r>
              <a:rPr lang="en-GB" sz="2100" b="1" dirty="0">
                <a:solidFill>
                  <a:schemeClr val="tx1"/>
                </a:solidFill>
              </a:rPr>
              <a:t>Support Vector Machines (SVM) </a:t>
            </a:r>
            <a:r>
              <a:rPr lang="en-GB" sz="2100" dirty="0">
                <a:solidFill>
                  <a:schemeClr val="tx1"/>
                </a:solidFill>
              </a:rPr>
              <a:t>have advanced features that are reflected in their good generalization capacity and fast computation.</a:t>
            </a:r>
          </a:p>
          <a:p>
            <a:pPr algn="just"/>
            <a:endParaRPr lang="en-GB" sz="2100" dirty="0">
              <a:solidFill>
                <a:schemeClr val="tx1"/>
              </a:solidFill>
            </a:endParaRPr>
          </a:p>
          <a:p>
            <a:pPr algn="just"/>
            <a:r>
              <a:rPr lang="en-GB" sz="2100" dirty="0">
                <a:solidFill>
                  <a:schemeClr val="tx1"/>
                </a:solidFill>
              </a:rPr>
              <a:t>Predicting the stock market involves predicting the closing prices of a company’s stock for any given number of days ahead.</a:t>
            </a:r>
          </a:p>
          <a:p>
            <a:pPr algn="just"/>
            <a:endParaRPr lang="en-GB" sz="2100" dirty="0">
              <a:solidFill>
                <a:schemeClr val="tx1"/>
              </a:solidFill>
            </a:endParaRPr>
          </a:p>
          <a:p>
            <a:pPr algn="just"/>
            <a:r>
              <a:rPr lang="en-GB" sz="2100" dirty="0">
                <a:solidFill>
                  <a:schemeClr val="tx1"/>
                </a:solidFill>
              </a:rPr>
              <a:t>SVMs can be used to perform Linear Regression on previous stock data to predict the closing prices using Time series forecasting and other optimization algorithms</a:t>
            </a:r>
          </a:p>
        </p:txBody>
      </p:sp>
    </p:spTree>
    <p:extLst>
      <p:ext uri="{BB962C8B-B14F-4D97-AF65-F5344CB8AC3E}">
        <p14:creationId xmlns:p14="http://schemas.microsoft.com/office/powerpoint/2010/main" val="317073919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extLst>
              <a:ext uri="{BEBA8EAE-BF5A-486C-A8C5-ECC9F3942E4B}">
                <a14:imgProps xmlns:a14="http://schemas.microsoft.com/office/drawing/2010/main">
                  <a14:imgLayer r:embed="rId3">
                    <a14:imgEffect>
                      <a14:sharpenSoften amount="-20000"/>
                    </a14:imgEffect>
                    <a14:imgEffect>
                      <a14:brightnessContrast bright="-20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CFB6E4-6DEC-42D6-9731-032D89403654}"/>
              </a:ext>
            </a:extLst>
          </p:cNvPr>
          <p:cNvSpPr>
            <a:spLocks noGrp="1"/>
          </p:cNvSpPr>
          <p:nvPr>
            <p:ph type="title"/>
          </p:nvPr>
        </p:nvSpPr>
        <p:spPr>
          <a:xfrm>
            <a:off x="0" y="269838"/>
            <a:ext cx="12192000" cy="686765"/>
          </a:xfrm>
        </p:spPr>
        <p:txBody>
          <a:bodyPr/>
          <a:lstStyle/>
          <a:p>
            <a:pPr algn="ctr"/>
            <a:r>
              <a:rPr lang="en-GB" b="1" dirty="0">
                <a:solidFill>
                  <a:schemeClr val="tx1"/>
                </a:solidFill>
              </a:rPr>
              <a:t>Existing Methods</a:t>
            </a:r>
          </a:p>
        </p:txBody>
      </p:sp>
      <p:sp>
        <p:nvSpPr>
          <p:cNvPr id="3" name="Content Placeholder 2">
            <a:extLst>
              <a:ext uri="{FF2B5EF4-FFF2-40B4-BE49-F238E27FC236}">
                <a16:creationId xmlns:a16="http://schemas.microsoft.com/office/drawing/2014/main" id="{918F348F-4C82-4E05-A55B-FBF2795DCDDE}"/>
              </a:ext>
            </a:extLst>
          </p:cNvPr>
          <p:cNvSpPr>
            <a:spLocks noGrp="1"/>
          </p:cNvSpPr>
          <p:nvPr>
            <p:ph idx="1"/>
          </p:nvPr>
        </p:nvSpPr>
        <p:spPr>
          <a:xfrm>
            <a:off x="701039" y="1331259"/>
            <a:ext cx="10789921" cy="5256903"/>
          </a:xfrm>
        </p:spPr>
        <p:txBody>
          <a:bodyPr anchor="ctr">
            <a:normAutofit/>
          </a:bodyPr>
          <a:lstStyle/>
          <a:p>
            <a:pPr algn="just"/>
            <a:r>
              <a:rPr lang="en-GB" sz="2100" dirty="0"/>
              <a:t>Time series forecasting consists of a research area designed to solve various problems, mainly in the financial area</a:t>
            </a:r>
          </a:p>
          <a:p>
            <a:pPr algn="just"/>
            <a:endParaRPr lang="en-GB" sz="2100" dirty="0"/>
          </a:p>
          <a:p>
            <a:pPr algn="just"/>
            <a:r>
              <a:rPr lang="en-GB" sz="2100" dirty="0"/>
              <a:t>Support vector regression (SVR), a variant of the SVM, is typically used to solve nonlinear regression problems by constructing the input-output mapping function.</a:t>
            </a:r>
          </a:p>
          <a:p>
            <a:pPr algn="just"/>
            <a:endParaRPr lang="en-GB" sz="2100" dirty="0"/>
          </a:p>
          <a:p>
            <a:pPr algn="just"/>
            <a:r>
              <a:rPr lang="en-GB" sz="2100" dirty="0"/>
              <a:t>The least squares support vector regression (LSSVR) algorithm is a further development of SVR and its use considerably reduces computational complexity and increases efficiency compared to standard SVR.	</a:t>
            </a:r>
          </a:p>
          <a:p>
            <a:pPr algn="just"/>
            <a:endParaRPr lang="en-GB" sz="2100" dirty="0"/>
          </a:p>
          <a:p>
            <a:pPr algn="just"/>
            <a:r>
              <a:rPr lang="en-GB" sz="2100" dirty="0"/>
              <a:t>The Firefly Algorithm (FA), which is a nature-inspired metaheuristic method, has recently performed extremely well in solving various optimization problems.</a:t>
            </a:r>
            <a:endParaRPr lang="en-GB" sz="2100" dirty="0">
              <a:solidFill>
                <a:schemeClr val="tx1"/>
              </a:solidFill>
            </a:endParaRPr>
          </a:p>
        </p:txBody>
      </p:sp>
    </p:spTree>
    <p:extLst>
      <p:ext uri="{BB962C8B-B14F-4D97-AF65-F5344CB8AC3E}">
        <p14:creationId xmlns:p14="http://schemas.microsoft.com/office/powerpoint/2010/main" val="117926421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extLst>
              <a:ext uri="{BEBA8EAE-BF5A-486C-A8C5-ECC9F3942E4B}">
                <a14:imgProps xmlns:a14="http://schemas.microsoft.com/office/drawing/2010/main">
                  <a14:imgLayer r:embed="rId3">
                    <a14:imgEffect>
                      <a14:sharpenSoften amount="-20000"/>
                    </a14:imgEffect>
                    <a14:imgEffect>
                      <a14:brightnessContrast bright="-20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CFB6E4-6DEC-42D6-9731-032D89403654}"/>
              </a:ext>
            </a:extLst>
          </p:cNvPr>
          <p:cNvSpPr>
            <a:spLocks noGrp="1"/>
          </p:cNvSpPr>
          <p:nvPr>
            <p:ph type="title"/>
          </p:nvPr>
        </p:nvSpPr>
        <p:spPr>
          <a:xfrm>
            <a:off x="0" y="269838"/>
            <a:ext cx="12192000" cy="686765"/>
          </a:xfrm>
        </p:spPr>
        <p:txBody>
          <a:bodyPr/>
          <a:lstStyle/>
          <a:p>
            <a:pPr algn="ctr"/>
            <a:r>
              <a:rPr lang="en-GB" b="1" dirty="0">
                <a:solidFill>
                  <a:schemeClr val="tx1"/>
                </a:solidFill>
              </a:rPr>
              <a:t>Disadvantages</a:t>
            </a:r>
          </a:p>
        </p:txBody>
      </p:sp>
      <p:sp>
        <p:nvSpPr>
          <p:cNvPr id="3" name="Content Placeholder 2">
            <a:extLst>
              <a:ext uri="{FF2B5EF4-FFF2-40B4-BE49-F238E27FC236}">
                <a16:creationId xmlns:a16="http://schemas.microsoft.com/office/drawing/2014/main" id="{918F348F-4C82-4E05-A55B-FBF2795DCDDE}"/>
              </a:ext>
            </a:extLst>
          </p:cNvPr>
          <p:cNvSpPr>
            <a:spLocks noGrp="1"/>
          </p:cNvSpPr>
          <p:nvPr>
            <p:ph idx="1"/>
          </p:nvPr>
        </p:nvSpPr>
        <p:spPr>
          <a:xfrm>
            <a:off x="701039" y="1331259"/>
            <a:ext cx="10789921" cy="5256903"/>
          </a:xfrm>
        </p:spPr>
        <p:txBody>
          <a:bodyPr anchor="t">
            <a:normAutofit/>
          </a:bodyPr>
          <a:lstStyle/>
          <a:p>
            <a:pPr algn="just"/>
            <a:r>
              <a:rPr lang="en-GB" sz="2100" dirty="0">
                <a:solidFill>
                  <a:schemeClr val="tx1"/>
                </a:solidFill>
              </a:rPr>
              <a:t>The existing system focuses on the stock price market in Taiwan, but does not generalize for other markets worldwide.</a:t>
            </a:r>
          </a:p>
          <a:p>
            <a:pPr algn="just"/>
            <a:endParaRPr lang="en-GB" sz="2100" dirty="0"/>
          </a:p>
          <a:p>
            <a:pPr algn="just"/>
            <a:endParaRPr lang="en-GB" sz="2100" dirty="0"/>
          </a:p>
          <a:p>
            <a:pPr algn="just"/>
            <a:r>
              <a:rPr lang="en-GB" sz="2100" dirty="0">
                <a:solidFill>
                  <a:schemeClr val="tx1"/>
                </a:solidFill>
              </a:rPr>
              <a:t>The system does not allow the import of raw data directly</a:t>
            </a:r>
          </a:p>
          <a:p>
            <a:pPr algn="just"/>
            <a:endParaRPr lang="en-GB" sz="2100" dirty="0"/>
          </a:p>
          <a:p>
            <a:pPr algn="just"/>
            <a:endParaRPr lang="en-GB" sz="2100" dirty="0"/>
          </a:p>
          <a:p>
            <a:pPr algn="just"/>
            <a:r>
              <a:rPr lang="en-GB" sz="2100" dirty="0"/>
              <a:t>The existing system cannot be used to analyze multi-variate time series</a:t>
            </a:r>
          </a:p>
          <a:p>
            <a:pPr algn="just"/>
            <a:endParaRPr lang="en-GB" sz="2100" dirty="0">
              <a:solidFill>
                <a:schemeClr val="tx1"/>
              </a:solidFill>
            </a:endParaRPr>
          </a:p>
          <a:p>
            <a:pPr algn="just"/>
            <a:endParaRPr lang="en-GB" sz="2100" dirty="0">
              <a:solidFill>
                <a:schemeClr val="tx1"/>
              </a:solidFill>
            </a:endParaRPr>
          </a:p>
          <a:p>
            <a:pPr algn="just"/>
            <a:r>
              <a:rPr lang="en-GB" sz="2100" dirty="0"/>
              <a:t>Lastly, the system does not have a user-interface which can be distributed as a web app to users for personal use</a:t>
            </a:r>
            <a:endParaRPr lang="en-GB" sz="2100" dirty="0">
              <a:solidFill>
                <a:schemeClr val="tx1"/>
              </a:solidFill>
            </a:endParaRPr>
          </a:p>
          <a:p>
            <a:pPr marL="0" indent="0" algn="just">
              <a:buNone/>
            </a:pPr>
            <a:endParaRPr lang="en-GB" sz="2100" dirty="0">
              <a:solidFill>
                <a:schemeClr val="tx1"/>
              </a:solidFill>
            </a:endParaRPr>
          </a:p>
        </p:txBody>
      </p:sp>
    </p:spTree>
    <p:extLst>
      <p:ext uri="{BB962C8B-B14F-4D97-AF65-F5344CB8AC3E}">
        <p14:creationId xmlns:p14="http://schemas.microsoft.com/office/powerpoint/2010/main" val="337634300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extLst>
              <a:ext uri="{BEBA8EAE-BF5A-486C-A8C5-ECC9F3942E4B}">
                <a14:imgProps xmlns:a14="http://schemas.microsoft.com/office/drawing/2010/main">
                  <a14:imgLayer r:embed="rId3">
                    <a14:imgEffect>
                      <a14:sharpenSoften amount="-40000"/>
                    </a14:imgEffect>
                    <a14:imgEffect>
                      <a14:brightnessContrast bright="-60000"/>
                    </a14:imgEffect>
                  </a14:imgLayer>
                </a14:imgProps>
              </a:ext>
            </a:extLst>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CFB6E4-6DEC-42D6-9731-032D89403654}"/>
              </a:ext>
            </a:extLst>
          </p:cNvPr>
          <p:cNvSpPr>
            <a:spLocks noGrp="1"/>
          </p:cNvSpPr>
          <p:nvPr>
            <p:ph type="title"/>
          </p:nvPr>
        </p:nvSpPr>
        <p:spPr>
          <a:xfrm>
            <a:off x="0" y="269838"/>
            <a:ext cx="12192000" cy="686765"/>
          </a:xfrm>
        </p:spPr>
        <p:txBody>
          <a:bodyPr/>
          <a:lstStyle/>
          <a:p>
            <a:pPr algn="ctr"/>
            <a:r>
              <a:rPr lang="en-GB" b="1" dirty="0">
                <a:solidFill>
                  <a:schemeClr val="tx1"/>
                </a:solidFill>
              </a:rPr>
              <a:t>Proposed System</a:t>
            </a:r>
          </a:p>
        </p:txBody>
      </p:sp>
      <p:sp>
        <p:nvSpPr>
          <p:cNvPr id="3" name="Content Placeholder 2">
            <a:extLst>
              <a:ext uri="{FF2B5EF4-FFF2-40B4-BE49-F238E27FC236}">
                <a16:creationId xmlns:a16="http://schemas.microsoft.com/office/drawing/2014/main" id="{918F348F-4C82-4E05-A55B-FBF2795DCDDE}"/>
              </a:ext>
            </a:extLst>
          </p:cNvPr>
          <p:cNvSpPr>
            <a:spLocks noGrp="1"/>
          </p:cNvSpPr>
          <p:nvPr>
            <p:ph idx="1"/>
          </p:nvPr>
        </p:nvSpPr>
        <p:spPr>
          <a:xfrm>
            <a:off x="548641" y="1617784"/>
            <a:ext cx="11085342" cy="4689024"/>
          </a:xfrm>
        </p:spPr>
        <p:txBody>
          <a:bodyPr>
            <a:normAutofit/>
          </a:bodyPr>
          <a:lstStyle/>
          <a:p>
            <a:pPr algn="just"/>
            <a:r>
              <a:rPr lang="en-GB" sz="2200" dirty="0"/>
              <a:t>To generalize the application of the existing system, our work uses the system to estimate other stocks in similar emerging markets and mature markets</a:t>
            </a:r>
          </a:p>
          <a:p>
            <a:pPr algn="just"/>
            <a:endParaRPr lang="en-GB" sz="2200" dirty="0"/>
          </a:p>
          <a:p>
            <a:pPr algn="just"/>
            <a:r>
              <a:rPr lang="en-GB" sz="2200" dirty="0"/>
              <a:t>The system can be extended to analyze multivariate time series data and import raw dataset directly</a:t>
            </a:r>
          </a:p>
          <a:p>
            <a:pPr algn="just"/>
            <a:endParaRPr lang="en-GB" sz="2200" dirty="0"/>
          </a:p>
          <a:p>
            <a:pPr algn="just"/>
            <a:r>
              <a:rPr lang="en-GB" sz="2200" dirty="0"/>
              <a:t>Profit can be maximized even when the corporate stock market is has lower value</a:t>
            </a:r>
          </a:p>
          <a:p>
            <a:pPr algn="just"/>
            <a:endParaRPr lang="en-GB" sz="2200" dirty="0"/>
          </a:p>
          <a:p>
            <a:pPr algn="just"/>
            <a:r>
              <a:rPr lang="en-GB" sz="2200" dirty="0"/>
              <a:t>The development of a web-based application has been considered to improve the user-friendliness and usability of the expert system.</a:t>
            </a:r>
            <a:endParaRPr lang="en-GB" sz="2200" dirty="0">
              <a:solidFill>
                <a:schemeClr val="tx1"/>
              </a:solidFill>
            </a:endParaRPr>
          </a:p>
        </p:txBody>
      </p:sp>
    </p:spTree>
    <p:extLst>
      <p:ext uri="{BB962C8B-B14F-4D97-AF65-F5344CB8AC3E}">
        <p14:creationId xmlns:p14="http://schemas.microsoft.com/office/powerpoint/2010/main" val="37738211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extLst>
              <a:ext uri="{BEBA8EAE-BF5A-486C-A8C5-ECC9F3942E4B}">
                <a14:imgProps xmlns:a14="http://schemas.microsoft.com/office/drawing/2010/main">
                  <a14:imgLayer r:embed="rId3">
                    <a14:imgEffect>
                      <a14:sharpenSoften amount="-70000"/>
                    </a14:imgEffect>
                    <a14:imgEffect>
                      <a14:brightnessContrast bright="-50000"/>
                    </a14:imgEffect>
                  </a14:imgLayer>
                </a14:imgProps>
              </a:ext>
            </a:extLst>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CFB6E4-6DEC-42D6-9731-032D89403654}"/>
              </a:ext>
            </a:extLst>
          </p:cNvPr>
          <p:cNvSpPr>
            <a:spLocks noGrp="1"/>
          </p:cNvSpPr>
          <p:nvPr>
            <p:ph type="title"/>
          </p:nvPr>
        </p:nvSpPr>
        <p:spPr>
          <a:xfrm>
            <a:off x="0" y="269838"/>
            <a:ext cx="12192000" cy="686765"/>
          </a:xfrm>
        </p:spPr>
        <p:txBody>
          <a:bodyPr/>
          <a:lstStyle/>
          <a:p>
            <a:pPr algn="ctr"/>
            <a:r>
              <a:rPr lang="en-GB" b="1" dirty="0">
                <a:solidFill>
                  <a:schemeClr val="tx1"/>
                </a:solidFill>
              </a:rPr>
              <a:t>Algorithms</a:t>
            </a:r>
          </a:p>
        </p:txBody>
      </p:sp>
      <p:sp>
        <p:nvSpPr>
          <p:cNvPr id="3" name="Content Placeholder 2">
            <a:extLst>
              <a:ext uri="{FF2B5EF4-FFF2-40B4-BE49-F238E27FC236}">
                <a16:creationId xmlns:a16="http://schemas.microsoft.com/office/drawing/2014/main" id="{918F348F-4C82-4E05-A55B-FBF2795DCDDE}"/>
              </a:ext>
            </a:extLst>
          </p:cNvPr>
          <p:cNvSpPr>
            <a:spLocks noGrp="1"/>
          </p:cNvSpPr>
          <p:nvPr>
            <p:ph idx="1"/>
          </p:nvPr>
        </p:nvSpPr>
        <p:spPr>
          <a:xfrm>
            <a:off x="391550" y="1153551"/>
            <a:ext cx="11408899" cy="5434611"/>
          </a:xfrm>
        </p:spPr>
        <p:txBody>
          <a:bodyPr>
            <a:normAutofit/>
          </a:bodyPr>
          <a:lstStyle/>
          <a:p>
            <a:pPr marL="0" indent="0">
              <a:buNone/>
            </a:pPr>
            <a:endParaRPr lang="en-GB" sz="2200" b="1" dirty="0"/>
          </a:p>
          <a:p>
            <a:pPr marL="0" indent="0">
              <a:buNone/>
            </a:pPr>
            <a:r>
              <a:rPr lang="en-GB" sz="2200" b="1" dirty="0"/>
              <a:t>LSSVR - </a:t>
            </a:r>
            <a:r>
              <a:rPr lang="en-GB" sz="2200" b="1" dirty="0">
                <a:solidFill>
                  <a:schemeClr val="tx1"/>
                </a:solidFill>
              </a:rPr>
              <a:t>Least Squares Support Vector Regression</a:t>
            </a:r>
          </a:p>
          <a:p>
            <a:pPr marL="0" indent="0" algn="just">
              <a:buNone/>
            </a:pPr>
            <a:r>
              <a:rPr lang="en-GB" dirty="0"/>
              <a:t>The LSSVR algorithm is a further development of SVR by </a:t>
            </a:r>
            <a:r>
              <a:rPr lang="en-GB" dirty="0" err="1"/>
              <a:t>Suykens</a:t>
            </a:r>
            <a:r>
              <a:rPr lang="en-GB" dirty="0"/>
              <a:t> (2001) and involves equality instead of inequality constraints, and works with a least squares objective function. The LSSVR approach considerably reduces computational complexity and increases efficiency compared to standard SVM. LSSVR solves linear equations instead of a quadratic programming problem </a:t>
            </a:r>
          </a:p>
          <a:p>
            <a:pPr marL="0" indent="0">
              <a:buNone/>
            </a:pPr>
            <a:endParaRPr lang="en-GB" dirty="0"/>
          </a:p>
          <a:p>
            <a:pPr marL="0" indent="0">
              <a:buNone/>
            </a:pPr>
            <a:r>
              <a:rPr lang="en-GB" b="1" dirty="0"/>
              <a:t>FV - The Firefly Algorithm</a:t>
            </a:r>
          </a:p>
          <a:p>
            <a:pPr marL="0" indent="0" algn="just">
              <a:buNone/>
            </a:pPr>
            <a:r>
              <a:rPr lang="en-GB" dirty="0"/>
              <a:t>The Firefly Algorithm (FA), which is a nature-inspired metaheuristic method, has recently performed extremely well in solving various optimization problems such as stock price forecasting and electricity price prediction. The standard FA was developed by modelling the behaviour of tropical fireflies. Notably, the smart firefly algorithm-based LSSVR has been demonstrated to be very effective in solving complex problems in civil engineering.</a:t>
            </a:r>
          </a:p>
          <a:p>
            <a:pPr marL="0" indent="0">
              <a:buNone/>
            </a:pPr>
            <a:endParaRPr lang="en-GB" dirty="0"/>
          </a:p>
          <a:p>
            <a:pPr marL="0" indent="0">
              <a:buNone/>
            </a:pPr>
            <a:endParaRPr lang="en-GB" sz="2200" dirty="0">
              <a:solidFill>
                <a:schemeClr val="tx1"/>
              </a:solidFill>
            </a:endParaRPr>
          </a:p>
          <a:p>
            <a:pPr marL="0" indent="0">
              <a:buNone/>
            </a:pPr>
            <a:endParaRPr lang="en-GB" sz="2200" dirty="0">
              <a:solidFill>
                <a:schemeClr val="tx1"/>
              </a:solidFill>
            </a:endParaRPr>
          </a:p>
        </p:txBody>
      </p:sp>
    </p:spTree>
    <p:extLst>
      <p:ext uri="{BB962C8B-B14F-4D97-AF65-F5344CB8AC3E}">
        <p14:creationId xmlns:p14="http://schemas.microsoft.com/office/powerpoint/2010/main" val="45892064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_rels/theme3.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ppt/theme/theme2.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3.xml><?xml version="1.0" encoding="utf-8"?>
<a:theme xmlns:a="http://schemas.openxmlformats.org/drawingml/2006/main" name="1_Ion">
  <a:themeElements>
    <a:clrScheme name="Ion">
      <a:dk1>
        <a:sysClr val="windowText" lastClr="000000"/>
      </a:dk1>
      <a:lt1>
        <a:sysClr val="window" lastClr="FFFFFF"/>
      </a:lt1>
      <a:dk2>
        <a:srgbClr val="0E5580"/>
      </a:dk2>
      <a:lt2>
        <a:srgbClr val="EBEBEB"/>
      </a:lt2>
      <a:accent1>
        <a:srgbClr val="ACD433"/>
      </a:accent1>
      <a:accent2>
        <a:srgbClr val="E6C133"/>
      </a:accent2>
      <a:accent3>
        <a:srgbClr val="EF7A24"/>
      </a:accent3>
      <a:accent4>
        <a:srgbClr val="5AA0F5"/>
      </a:accent4>
      <a:accent5>
        <a:srgbClr val="75CEEC"/>
      </a:accent5>
      <a:accent6>
        <a:srgbClr val="65D6A0"/>
      </a:accent6>
      <a:hlink>
        <a:srgbClr val="C4E46E"/>
      </a:hlink>
      <a:folHlink>
        <a:srgbClr val="BDE0F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2000"/>
                <a:hueMod val="96000"/>
                <a:satMod val="128000"/>
                <a:lumMod val="114000"/>
              </a:schemeClr>
            </a:gs>
            <a:gs pos="100000">
              <a:schemeClr val="phClr">
                <a:shade val="62000"/>
                <a:hueMod val="100000"/>
                <a:satMod val="134000"/>
                <a:lumMod val="56000"/>
              </a:schemeClr>
            </a:gs>
          </a:gsLst>
          <a:path path="circle">
            <a:fillToRect l="45000" t="65000" r="125000" b="100000"/>
          </a:path>
        </a:gradFill>
        <a:blipFill rotWithShape="1">
          <a:blip xmlns:r="http://schemas.openxmlformats.org/officeDocument/2006/relationships" r:embed="rId1">
            <a:duotone>
              <a:schemeClr val="phClr">
                <a:shade val="62000"/>
                <a:hueMod val="108000"/>
                <a:satMod val="164000"/>
                <a:lumMod val="69000"/>
              </a:schemeClr>
              <a:schemeClr val="phClr">
                <a:tint val="96000"/>
                <a:hueMod val="90000"/>
                <a:satMod val="130000"/>
                <a:lumMod val="134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BACC050B-8757-4460-95D8-E37B46A6B421}"/>
    </a:ext>
  </a:extLst>
</a:theme>
</file>

<file path=docProps/app.xml><?xml version="1.0" encoding="utf-8"?>
<Properties xmlns="http://schemas.openxmlformats.org/officeDocument/2006/extended-properties" xmlns:vt="http://schemas.openxmlformats.org/officeDocument/2006/docPropsVTypes">
  <Template>Facet</Template>
  <TotalTime>760</TotalTime>
  <Words>955</Words>
  <Application>Microsoft Office PowerPoint</Application>
  <PresentationFormat>Widescreen</PresentationFormat>
  <Paragraphs>126</Paragraphs>
  <Slides>13</Slides>
  <Notes>0</Notes>
  <HiddenSlides>0</HiddenSlides>
  <MMClips>0</MMClips>
  <ScaleCrop>false</ScaleCrop>
  <HeadingPairs>
    <vt:vector size="6" baseType="variant">
      <vt:variant>
        <vt:lpstr>Fonts Used</vt:lpstr>
      </vt:variant>
      <vt:variant>
        <vt:i4>5</vt:i4>
      </vt:variant>
      <vt:variant>
        <vt:lpstr>Theme</vt:lpstr>
      </vt:variant>
      <vt:variant>
        <vt:i4>3</vt:i4>
      </vt:variant>
      <vt:variant>
        <vt:lpstr>Slide Titles</vt:lpstr>
      </vt:variant>
      <vt:variant>
        <vt:i4>13</vt:i4>
      </vt:variant>
    </vt:vector>
  </HeadingPairs>
  <TitlesOfParts>
    <vt:vector size="21" baseType="lpstr">
      <vt:lpstr>Arial</vt:lpstr>
      <vt:lpstr>Century Gothic</vt:lpstr>
      <vt:lpstr>Segoe Print</vt:lpstr>
      <vt:lpstr>Trebuchet MS</vt:lpstr>
      <vt:lpstr>Wingdings 3</vt:lpstr>
      <vt:lpstr>Facet</vt:lpstr>
      <vt:lpstr>Ion</vt:lpstr>
      <vt:lpstr>1_Ion</vt:lpstr>
      <vt:lpstr>Stock Market Prediction</vt:lpstr>
      <vt:lpstr>Abstract</vt:lpstr>
      <vt:lpstr>Introduction</vt:lpstr>
      <vt:lpstr>What is Machine Learning</vt:lpstr>
      <vt:lpstr>Machine Learning in Stock Prediction</vt:lpstr>
      <vt:lpstr>Existing Methods</vt:lpstr>
      <vt:lpstr>Disadvantages</vt:lpstr>
      <vt:lpstr>Proposed System</vt:lpstr>
      <vt:lpstr>Algorithms</vt:lpstr>
      <vt:lpstr>Architecture</vt:lpstr>
      <vt:lpstr>Expected Results</vt:lpstr>
      <vt:lpstr>Disadvantages of the Proposed System</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Stock Market Prediction</dc:title>
  <dc:creator>Aravind Balaji</dc:creator>
  <cp:lastModifiedBy>Aravind Balaji</cp:lastModifiedBy>
  <cp:revision>92</cp:revision>
  <dcterms:created xsi:type="dcterms:W3CDTF">2018-02-09T08:12:28Z</dcterms:created>
  <dcterms:modified xsi:type="dcterms:W3CDTF">2018-02-17T05:51:49Z</dcterms:modified>
</cp:coreProperties>
</file>